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67" r:id="rId2"/>
    <p:sldId id="257" r:id="rId3"/>
    <p:sldId id="262" r:id="rId4"/>
    <p:sldId id="265" r:id="rId5"/>
  </p:sldIdLst>
  <p:sldSz cx="42767250" cy="302752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535" userDrawn="1">
          <p15:clr>
            <a:srgbClr val="A4A3A4"/>
          </p15:clr>
        </p15:guide>
        <p15:guide id="2" pos="1347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8452"/>
    <a:srgbClr val="0060AA"/>
    <a:srgbClr val="F2F2F2"/>
    <a:srgbClr val="E6F2F9"/>
    <a:srgbClr val="909090"/>
    <a:srgbClr val="100F0D"/>
    <a:srgbClr val="F08C00"/>
    <a:srgbClr val="955436"/>
    <a:srgbClr val="ED1D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Geen stijl, gee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47" autoAdjust="0"/>
  </p:normalViewPr>
  <p:slideViewPr>
    <p:cSldViewPr snapToGrid="0">
      <p:cViewPr>
        <p:scale>
          <a:sx n="33" d="100"/>
          <a:sy n="33" d="100"/>
        </p:scale>
        <p:origin x="-384" y="24"/>
      </p:cViewPr>
      <p:guideLst>
        <p:guide orient="horz" pos="9535"/>
        <p:guide pos="1347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EBC621-1E9D-4867-93EC-7B481A9C5058}" type="datetimeFigureOut">
              <a:rPr lang="nl-BE" smtClean="0"/>
              <a:t>18/05/2026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249363" y="1143000"/>
            <a:ext cx="43592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105762-7AC3-4B67-ADCB-F4A13081082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71897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B19FBDF3-F468-8B8E-5462-6A0B5FF72A6C}"/>
              </a:ext>
            </a:extLst>
          </p:cNvPr>
          <p:cNvSpPr/>
          <p:nvPr userDrawn="1"/>
        </p:nvSpPr>
        <p:spPr>
          <a:xfrm>
            <a:off x="298860" y="282578"/>
            <a:ext cx="42048000" cy="295560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801"/>
          </a:p>
        </p:txBody>
      </p:sp>
      <p:sp>
        <p:nvSpPr>
          <p:cNvPr id="8" name="Tijdelijke aanduiding voor dianummer 16">
            <a:extLst>
              <a:ext uri="{FF2B5EF4-FFF2-40B4-BE49-F238E27FC236}">
                <a16:creationId xmlns:a16="http://schemas.microsoft.com/office/drawing/2014/main" id="{6E1B2007-5185-4328-38B9-7639096E9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322226" y="28664452"/>
            <a:ext cx="1024634" cy="1174126"/>
          </a:xfrm>
        </p:spPr>
        <p:txBody>
          <a:bodyPr/>
          <a:lstStyle/>
          <a:p>
            <a:fld id="{F133594E-59CB-4F2D-9183-FB41F1074B0F}" type="slidenum">
              <a:rPr lang="nl-BE" sz="4000" smtClean="0"/>
              <a:t>‹nr.›</a:t>
            </a:fld>
            <a:endParaRPr lang="nl-BE" sz="4000" dirty="0"/>
          </a:p>
        </p:txBody>
      </p:sp>
      <p:sp>
        <p:nvSpPr>
          <p:cNvPr id="9" name="Tekstvak 8">
            <a:extLst>
              <a:ext uri="{FF2B5EF4-FFF2-40B4-BE49-F238E27FC236}">
                <a16:creationId xmlns:a16="http://schemas.microsoft.com/office/drawing/2014/main" id="{E2C64432-BA8C-50A8-6BD9-9C2DA8C719BC}"/>
              </a:ext>
            </a:extLst>
          </p:cNvPr>
          <p:cNvSpPr txBox="1"/>
          <p:nvPr userDrawn="1"/>
        </p:nvSpPr>
        <p:spPr>
          <a:xfrm rot="10800000" flipV="1">
            <a:off x="355706" y="428735"/>
            <a:ext cx="419911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4000" b="1" dirty="0"/>
              <a:t>TITEL</a:t>
            </a:r>
          </a:p>
        </p:txBody>
      </p:sp>
    </p:spTree>
    <p:extLst>
      <p:ext uri="{BB962C8B-B14F-4D97-AF65-F5344CB8AC3E}">
        <p14:creationId xmlns:p14="http://schemas.microsoft.com/office/powerpoint/2010/main" val="1383092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E7418-509F-441F-ACB8-2313E0C24167}" type="datetime1">
              <a:rPr lang="nl-BE" smtClean="0"/>
              <a:t>18/05/2026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3594E-59CB-4F2D-9183-FB41F1074B0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35481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7976" y="7547789"/>
            <a:ext cx="36886753" cy="12593645"/>
          </a:xfrm>
        </p:spPr>
        <p:txBody>
          <a:bodyPr anchor="b"/>
          <a:lstStyle>
            <a:lvl1pPr>
              <a:defRPr sz="26489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17976" y="20260574"/>
            <a:ext cx="36886753" cy="6622701"/>
          </a:xfrm>
        </p:spPr>
        <p:txBody>
          <a:bodyPr/>
          <a:lstStyle>
            <a:lvl1pPr marL="0" indent="0">
              <a:buNone/>
              <a:defRPr sz="10595">
                <a:solidFill>
                  <a:schemeClr val="tx1">
                    <a:tint val="82000"/>
                  </a:schemeClr>
                </a:solidFill>
              </a:defRPr>
            </a:lvl1pPr>
            <a:lvl2pPr marL="2018388" indent="0">
              <a:buNone/>
              <a:defRPr sz="8829">
                <a:solidFill>
                  <a:schemeClr val="tx1">
                    <a:tint val="82000"/>
                  </a:schemeClr>
                </a:solidFill>
              </a:defRPr>
            </a:lvl2pPr>
            <a:lvl3pPr marL="4036777" indent="0">
              <a:buNone/>
              <a:defRPr sz="7946">
                <a:solidFill>
                  <a:schemeClr val="tx1">
                    <a:tint val="82000"/>
                  </a:schemeClr>
                </a:solidFill>
              </a:defRPr>
            </a:lvl3pPr>
            <a:lvl4pPr marL="6055165" indent="0">
              <a:buNone/>
              <a:defRPr sz="7063">
                <a:solidFill>
                  <a:schemeClr val="tx1">
                    <a:tint val="82000"/>
                  </a:schemeClr>
                </a:solidFill>
              </a:defRPr>
            </a:lvl4pPr>
            <a:lvl5pPr marL="8073554" indent="0">
              <a:buNone/>
              <a:defRPr sz="7063">
                <a:solidFill>
                  <a:schemeClr val="tx1">
                    <a:tint val="82000"/>
                  </a:schemeClr>
                </a:solidFill>
              </a:defRPr>
            </a:lvl5pPr>
            <a:lvl6pPr marL="10091943" indent="0">
              <a:buNone/>
              <a:defRPr sz="7063">
                <a:solidFill>
                  <a:schemeClr val="tx1">
                    <a:tint val="82000"/>
                  </a:schemeClr>
                </a:solidFill>
              </a:defRPr>
            </a:lvl6pPr>
            <a:lvl7pPr marL="12110332" indent="0">
              <a:buNone/>
              <a:defRPr sz="7063">
                <a:solidFill>
                  <a:schemeClr val="tx1">
                    <a:tint val="82000"/>
                  </a:schemeClr>
                </a:solidFill>
              </a:defRPr>
            </a:lvl7pPr>
            <a:lvl8pPr marL="14128720" indent="0">
              <a:buNone/>
              <a:defRPr sz="7063">
                <a:solidFill>
                  <a:schemeClr val="tx1">
                    <a:tint val="82000"/>
                  </a:schemeClr>
                </a:solidFill>
              </a:defRPr>
            </a:lvl8pPr>
            <a:lvl9pPr marL="16147109" indent="0">
              <a:buNone/>
              <a:defRPr sz="7063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4050B-0E5A-4DE5-958B-7656EF9F2AB4}" type="datetime1">
              <a:rPr lang="nl-BE" smtClean="0"/>
              <a:t>18/05/2026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3594E-59CB-4F2D-9183-FB41F1074B0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62347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40249" y="8059375"/>
            <a:ext cx="18176081" cy="19209345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650920" y="8059375"/>
            <a:ext cx="18176081" cy="19209345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EF85-F55E-436F-B29B-3B5A5A7DDAA8}" type="datetime1">
              <a:rPr lang="nl-BE" smtClean="0"/>
              <a:t>18/05/2026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3594E-59CB-4F2D-9183-FB41F1074B0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81068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5819" y="1611882"/>
            <a:ext cx="36886753" cy="5851808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45824" y="7421634"/>
            <a:ext cx="18092549" cy="3637228"/>
          </a:xfrm>
        </p:spPr>
        <p:txBody>
          <a:bodyPr anchor="b"/>
          <a:lstStyle>
            <a:lvl1pPr marL="0" indent="0">
              <a:buNone/>
              <a:defRPr sz="10595" b="1"/>
            </a:lvl1pPr>
            <a:lvl2pPr marL="2018388" indent="0">
              <a:buNone/>
              <a:defRPr sz="8829" b="1"/>
            </a:lvl2pPr>
            <a:lvl3pPr marL="4036777" indent="0">
              <a:buNone/>
              <a:defRPr sz="7946" b="1"/>
            </a:lvl3pPr>
            <a:lvl4pPr marL="6055165" indent="0">
              <a:buNone/>
              <a:defRPr sz="7063" b="1"/>
            </a:lvl4pPr>
            <a:lvl5pPr marL="8073554" indent="0">
              <a:buNone/>
              <a:defRPr sz="7063" b="1"/>
            </a:lvl5pPr>
            <a:lvl6pPr marL="10091943" indent="0">
              <a:buNone/>
              <a:defRPr sz="7063" b="1"/>
            </a:lvl6pPr>
            <a:lvl7pPr marL="12110332" indent="0">
              <a:buNone/>
              <a:defRPr sz="7063" b="1"/>
            </a:lvl7pPr>
            <a:lvl8pPr marL="14128720" indent="0">
              <a:buNone/>
              <a:defRPr sz="7063" b="1"/>
            </a:lvl8pPr>
            <a:lvl9pPr marL="16147109" indent="0">
              <a:buNone/>
              <a:defRPr sz="7063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45824" y="11058864"/>
            <a:ext cx="18092549" cy="16265921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1650922" y="7421634"/>
            <a:ext cx="18181652" cy="3637228"/>
          </a:xfrm>
        </p:spPr>
        <p:txBody>
          <a:bodyPr anchor="b"/>
          <a:lstStyle>
            <a:lvl1pPr marL="0" indent="0">
              <a:buNone/>
              <a:defRPr sz="10595" b="1"/>
            </a:lvl1pPr>
            <a:lvl2pPr marL="2018388" indent="0">
              <a:buNone/>
              <a:defRPr sz="8829" b="1"/>
            </a:lvl2pPr>
            <a:lvl3pPr marL="4036777" indent="0">
              <a:buNone/>
              <a:defRPr sz="7946" b="1"/>
            </a:lvl3pPr>
            <a:lvl4pPr marL="6055165" indent="0">
              <a:buNone/>
              <a:defRPr sz="7063" b="1"/>
            </a:lvl4pPr>
            <a:lvl5pPr marL="8073554" indent="0">
              <a:buNone/>
              <a:defRPr sz="7063" b="1"/>
            </a:lvl5pPr>
            <a:lvl6pPr marL="10091943" indent="0">
              <a:buNone/>
              <a:defRPr sz="7063" b="1"/>
            </a:lvl6pPr>
            <a:lvl7pPr marL="12110332" indent="0">
              <a:buNone/>
              <a:defRPr sz="7063" b="1"/>
            </a:lvl7pPr>
            <a:lvl8pPr marL="14128720" indent="0">
              <a:buNone/>
              <a:defRPr sz="7063" b="1"/>
            </a:lvl8pPr>
            <a:lvl9pPr marL="16147109" indent="0">
              <a:buNone/>
              <a:defRPr sz="7063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1650922" y="11058864"/>
            <a:ext cx="18181652" cy="16265921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4A39-CBE2-4568-986F-674FD82AFDE8}" type="datetime1">
              <a:rPr lang="nl-BE" smtClean="0"/>
              <a:t>18/05/2026</a:t>
            </a:fld>
            <a:endParaRPr lang="nl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3594E-59CB-4F2D-9183-FB41F1074B0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14418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43E30-39C2-42E2-9F6A-40B653837ACA}" type="datetime1">
              <a:rPr lang="nl-BE" smtClean="0"/>
              <a:t>18/05/2026</a:t>
            </a:fld>
            <a:endParaRPr lang="nl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3594E-59CB-4F2D-9183-FB41F1074B0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54376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2A59-26F8-4EF2-AD9B-D3660C524D8D}" type="datetime1">
              <a:rPr lang="nl-BE" smtClean="0"/>
              <a:t>18/05/2026</a:t>
            </a:fld>
            <a:endParaRPr lang="nl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3594E-59CB-4F2D-9183-FB41F1074B0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00768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5820" y="2018348"/>
            <a:ext cx="13793551" cy="7064216"/>
          </a:xfrm>
        </p:spPr>
        <p:txBody>
          <a:bodyPr anchor="b"/>
          <a:lstStyle>
            <a:lvl1pPr>
              <a:defRPr sz="14127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81652" y="4359078"/>
            <a:ext cx="21650920" cy="21515024"/>
          </a:xfrm>
        </p:spPr>
        <p:txBody>
          <a:bodyPr/>
          <a:lstStyle>
            <a:lvl1pPr>
              <a:defRPr sz="14127"/>
            </a:lvl1pPr>
            <a:lvl2pPr>
              <a:defRPr sz="12361"/>
            </a:lvl2pPr>
            <a:lvl3pPr>
              <a:defRPr sz="10595"/>
            </a:lvl3pPr>
            <a:lvl4pPr>
              <a:defRPr sz="8829"/>
            </a:lvl4pPr>
            <a:lvl5pPr>
              <a:defRPr sz="8829"/>
            </a:lvl5pPr>
            <a:lvl6pPr>
              <a:defRPr sz="8829"/>
            </a:lvl6pPr>
            <a:lvl7pPr>
              <a:defRPr sz="8829"/>
            </a:lvl7pPr>
            <a:lvl8pPr>
              <a:defRPr sz="8829"/>
            </a:lvl8pPr>
            <a:lvl9pPr>
              <a:defRPr sz="8829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45820" y="9082565"/>
            <a:ext cx="13793551" cy="16826573"/>
          </a:xfrm>
        </p:spPr>
        <p:txBody>
          <a:bodyPr/>
          <a:lstStyle>
            <a:lvl1pPr marL="0" indent="0">
              <a:buNone/>
              <a:defRPr sz="7063"/>
            </a:lvl1pPr>
            <a:lvl2pPr marL="2018388" indent="0">
              <a:buNone/>
              <a:defRPr sz="6180"/>
            </a:lvl2pPr>
            <a:lvl3pPr marL="4036777" indent="0">
              <a:buNone/>
              <a:defRPr sz="5299"/>
            </a:lvl3pPr>
            <a:lvl4pPr marL="6055165" indent="0">
              <a:buNone/>
              <a:defRPr sz="4415"/>
            </a:lvl4pPr>
            <a:lvl5pPr marL="8073554" indent="0">
              <a:buNone/>
              <a:defRPr sz="4415"/>
            </a:lvl5pPr>
            <a:lvl6pPr marL="10091943" indent="0">
              <a:buNone/>
              <a:defRPr sz="4415"/>
            </a:lvl6pPr>
            <a:lvl7pPr marL="12110332" indent="0">
              <a:buNone/>
              <a:defRPr sz="4415"/>
            </a:lvl7pPr>
            <a:lvl8pPr marL="14128720" indent="0">
              <a:buNone/>
              <a:defRPr sz="4415"/>
            </a:lvl8pPr>
            <a:lvl9pPr marL="16147109" indent="0">
              <a:buNone/>
              <a:defRPr sz="4415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E3AC7-FA1C-4D98-9A82-74822A73583E}" type="datetime1">
              <a:rPr lang="nl-BE" smtClean="0"/>
              <a:t>18/05/2026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3594E-59CB-4F2D-9183-FB41F1074B0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59586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5820" y="2018348"/>
            <a:ext cx="13793551" cy="7064216"/>
          </a:xfrm>
        </p:spPr>
        <p:txBody>
          <a:bodyPr anchor="b"/>
          <a:lstStyle>
            <a:lvl1pPr>
              <a:defRPr sz="14127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181652" y="4359078"/>
            <a:ext cx="21650920" cy="21515024"/>
          </a:xfrm>
        </p:spPr>
        <p:txBody>
          <a:bodyPr anchor="t"/>
          <a:lstStyle>
            <a:lvl1pPr marL="0" indent="0">
              <a:buNone/>
              <a:defRPr sz="14127"/>
            </a:lvl1pPr>
            <a:lvl2pPr marL="2018388" indent="0">
              <a:buNone/>
              <a:defRPr sz="12361"/>
            </a:lvl2pPr>
            <a:lvl3pPr marL="4036777" indent="0">
              <a:buNone/>
              <a:defRPr sz="10595"/>
            </a:lvl3pPr>
            <a:lvl4pPr marL="6055165" indent="0">
              <a:buNone/>
              <a:defRPr sz="8829"/>
            </a:lvl4pPr>
            <a:lvl5pPr marL="8073554" indent="0">
              <a:buNone/>
              <a:defRPr sz="8829"/>
            </a:lvl5pPr>
            <a:lvl6pPr marL="10091943" indent="0">
              <a:buNone/>
              <a:defRPr sz="8829"/>
            </a:lvl6pPr>
            <a:lvl7pPr marL="12110332" indent="0">
              <a:buNone/>
              <a:defRPr sz="8829"/>
            </a:lvl7pPr>
            <a:lvl8pPr marL="14128720" indent="0">
              <a:buNone/>
              <a:defRPr sz="8829"/>
            </a:lvl8pPr>
            <a:lvl9pPr marL="16147109" indent="0">
              <a:buNone/>
              <a:defRPr sz="8829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45820" y="9082565"/>
            <a:ext cx="13793551" cy="16826573"/>
          </a:xfrm>
        </p:spPr>
        <p:txBody>
          <a:bodyPr/>
          <a:lstStyle>
            <a:lvl1pPr marL="0" indent="0">
              <a:buNone/>
              <a:defRPr sz="7063"/>
            </a:lvl1pPr>
            <a:lvl2pPr marL="2018388" indent="0">
              <a:buNone/>
              <a:defRPr sz="6180"/>
            </a:lvl2pPr>
            <a:lvl3pPr marL="4036777" indent="0">
              <a:buNone/>
              <a:defRPr sz="5299"/>
            </a:lvl3pPr>
            <a:lvl4pPr marL="6055165" indent="0">
              <a:buNone/>
              <a:defRPr sz="4415"/>
            </a:lvl4pPr>
            <a:lvl5pPr marL="8073554" indent="0">
              <a:buNone/>
              <a:defRPr sz="4415"/>
            </a:lvl5pPr>
            <a:lvl6pPr marL="10091943" indent="0">
              <a:buNone/>
              <a:defRPr sz="4415"/>
            </a:lvl6pPr>
            <a:lvl7pPr marL="12110332" indent="0">
              <a:buNone/>
              <a:defRPr sz="4415"/>
            </a:lvl7pPr>
            <a:lvl8pPr marL="14128720" indent="0">
              <a:buNone/>
              <a:defRPr sz="4415"/>
            </a:lvl8pPr>
            <a:lvl9pPr marL="16147109" indent="0">
              <a:buNone/>
              <a:defRPr sz="4415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4497-1BC3-4386-8040-2262D8778B56}" type="datetime1">
              <a:rPr lang="nl-BE" smtClean="0"/>
              <a:t>18/05/2026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3594E-59CB-4F2D-9183-FB41F1074B0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75899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19159-8954-46E8-A8DD-616A1A618A36}" type="datetime1">
              <a:rPr lang="nl-BE" smtClean="0"/>
              <a:t>18/05/2026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3594E-59CB-4F2D-9183-FB41F1074B0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33425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0605316" y="1611875"/>
            <a:ext cx="9221688" cy="25656844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40251" y="1611875"/>
            <a:ext cx="27130474" cy="25656844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D85E-E72D-4F10-B940-BAD98D2B58D8}" type="datetime1">
              <a:rPr lang="nl-BE" smtClean="0"/>
              <a:t>18/05/2026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3594E-59CB-4F2D-9183-FB41F1074B0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93264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940249" y="1611882"/>
            <a:ext cx="36886753" cy="585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40249" y="8059375"/>
            <a:ext cx="36886753" cy="19209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40249" y="28060645"/>
            <a:ext cx="9622631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299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E2943ED-8EA5-4996-9926-567BFE740F23}" type="datetime1">
              <a:rPr lang="nl-BE" smtClean="0"/>
              <a:t>18/05/2026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166652" y="28060645"/>
            <a:ext cx="14433947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299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204370" y="28060645"/>
            <a:ext cx="9622631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299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133594E-59CB-4F2D-9183-FB41F1074B0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09073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4036777" rtl="0" eaLnBrk="1" latinLnBrk="0" hangingPunct="1">
        <a:lnSpc>
          <a:spcPct val="90000"/>
        </a:lnSpc>
        <a:spcBef>
          <a:spcPct val="0"/>
        </a:spcBef>
        <a:buNone/>
        <a:defRPr sz="1942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09195" indent="-1009195" algn="l" defTabSz="4036777" rtl="0" eaLnBrk="1" latinLnBrk="0" hangingPunct="1">
        <a:lnSpc>
          <a:spcPct val="90000"/>
        </a:lnSpc>
        <a:spcBef>
          <a:spcPts val="4415"/>
        </a:spcBef>
        <a:buFont typeface="Arial" panose="020B0604020202020204" pitchFamily="34" charset="0"/>
        <a:buChar char="•"/>
        <a:defRPr sz="12361" kern="1200">
          <a:solidFill>
            <a:schemeClr val="tx1"/>
          </a:solidFill>
          <a:latin typeface="+mn-lt"/>
          <a:ea typeface="+mn-ea"/>
          <a:cs typeface="+mn-cs"/>
        </a:defRPr>
      </a:lvl1pPr>
      <a:lvl2pPr marL="3027583" indent="-1009195" algn="l" defTabSz="4036777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10595" kern="1200">
          <a:solidFill>
            <a:schemeClr val="tx1"/>
          </a:solidFill>
          <a:latin typeface="+mn-lt"/>
          <a:ea typeface="+mn-ea"/>
          <a:cs typeface="+mn-cs"/>
        </a:defRPr>
      </a:lvl2pPr>
      <a:lvl3pPr marL="5045972" indent="-1009195" algn="l" defTabSz="4036777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8829" kern="1200">
          <a:solidFill>
            <a:schemeClr val="tx1"/>
          </a:solidFill>
          <a:latin typeface="+mn-lt"/>
          <a:ea typeface="+mn-ea"/>
          <a:cs typeface="+mn-cs"/>
        </a:defRPr>
      </a:lvl3pPr>
      <a:lvl4pPr marL="7064360" indent="-1009195" algn="l" defTabSz="4036777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4pPr>
      <a:lvl5pPr marL="9082749" indent="-1009195" algn="l" defTabSz="4036777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5pPr>
      <a:lvl6pPr marL="11101137" indent="-1009195" algn="l" defTabSz="4036777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6pPr>
      <a:lvl7pPr marL="13119525" indent="-1009195" algn="l" defTabSz="4036777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7pPr>
      <a:lvl8pPr marL="15137914" indent="-1009195" algn="l" defTabSz="4036777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8pPr>
      <a:lvl9pPr marL="17156302" indent="-1009195" algn="l" defTabSz="4036777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036777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1pPr>
      <a:lvl2pPr marL="2018388" algn="l" defTabSz="4036777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2pPr>
      <a:lvl3pPr marL="4036777" algn="l" defTabSz="4036777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3pPr>
      <a:lvl4pPr marL="6055165" algn="l" defTabSz="4036777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4pPr>
      <a:lvl5pPr marL="8073554" algn="l" defTabSz="4036777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5pPr>
      <a:lvl6pPr marL="10091943" algn="l" defTabSz="4036777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6pPr>
      <a:lvl7pPr marL="12110332" algn="l" defTabSz="4036777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7pPr>
      <a:lvl8pPr marL="14128720" algn="l" defTabSz="4036777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8pPr>
      <a:lvl9pPr marL="16147109" algn="l" defTabSz="4036777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122.png"/><Relationship Id="rId21" Type="http://schemas.openxmlformats.org/officeDocument/2006/relationships/image" Target="../media/image27.png"/><Relationship Id="rId42" Type="http://schemas.openxmlformats.org/officeDocument/2006/relationships/image" Target="../media/image48.png"/><Relationship Id="rId63" Type="http://schemas.openxmlformats.org/officeDocument/2006/relationships/image" Target="../media/image69.png"/><Relationship Id="rId84" Type="http://schemas.openxmlformats.org/officeDocument/2006/relationships/image" Target="../media/image89.png"/><Relationship Id="rId138" Type="http://schemas.openxmlformats.org/officeDocument/2006/relationships/image" Target="../media/image142.png"/><Relationship Id="rId159" Type="http://schemas.openxmlformats.org/officeDocument/2006/relationships/image" Target="../media/image163.png"/><Relationship Id="rId170" Type="http://schemas.openxmlformats.org/officeDocument/2006/relationships/image" Target="../media/image6.png"/><Relationship Id="rId107" Type="http://schemas.openxmlformats.org/officeDocument/2006/relationships/image" Target="../media/image112.png"/><Relationship Id="rId11" Type="http://schemas.openxmlformats.org/officeDocument/2006/relationships/image" Target="../media/image17.png"/><Relationship Id="rId32" Type="http://schemas.openxmlformats.org/officeDocument/2006/relationships/image" Target="../media/image38.png"/><Relationship Id="rId53" Type="http://schemas.openxmlformats.org/officeDocument/2006/relationships/image" Target="../media/image59.png"/><Relationship Id="rId74" Type="http://schemas.openxmlformats.org/officeDocument/2006/relationships/image" Target="../media/image79.png"/><Relationship Id="rId128" Type="http://schemas.openxmlformats.org/officeDocument/2006/relationships/image" Target="../media/image133.png"/><Relationship Id="rId149" Type="http://schemas.openxmlformats.org/officeDocument/2006/relationships/image" Target="../media/image153.png"/><Relationship Id="rId5" Type="http://schemas.openxmlformats.org/officeDocument/2006/relationships/image" Target="../media/image11.png"/><Relationship Id="rId95" Type="http://schemas.openxmlformats.org/officeDocument/2006/relationships/image" Target="../media/image100.png"/><Relationship Id="rId160" Type="http://schemas.openxmlformats.org/officeDocument/2006/relationships/image" Target="../media/image164.png"/><Relationship Id="rId22" Type="http://schemas.openxmlformats.org/officeDocument/2006/relationships/image" Target="../media/image28.png"/><Relationship Id="rId43" Type="http://schemas.openxmlformats.org/officeDocument/2006/relationships/image" Target="../media/image49.png"/><Relationship Id="rId64" Type="http://schemas.openxmlformats.org/officeDocument/2006/relationships/image" Target="../media/image3.png"/><Relationship Id="rId118" Type="http://schemas.openxmlformats.org/officeDocument/2006/relationships/image" Target="../media/image123.png"/><Relationship Id="rId139" Type="http://schemas.openxmlformats.org/officeDocument/2006/relationships/image" Target="../media/image143.png"/><Relationship Id="rId85" Type="http://schemas.openxmlformats.org/officeDocument/2006/relationships/image" Target="../media/image90.png"/><Relationship Id="rId150" Type="http://schemas.openxmlformats.org/officeDocument/2006/relationships/image" Target="../media/image154.png"/><Relationship Id="rId171" Type="http://schemas.openxmlformats.org/officeDocument/2006/relationships/image" Target="../media/image174.png"/><Relationship Id="rId12" Type="http://schemas.openxmlformats.org/officeDocument/2006/relationships/image" Target="../media/image18.png"/><Relationship Id="rId33" Type="http://schemas.openxmlformats.org/officeDocument/2006/relationships/image" Target="../media/image39.png"/><Relationship Id="rId108" Type="http://schemas.openxmlformats.org/officeDocument/2006/relationships/image" Target="../media/image113.png"/><Relationship Id="rId129" Type="http://schemas.openxmlformats.org/officeDocument/2006/relationships/image" Target="../media/image134.png"/><Relationship Id="rId54" Type="http://schemas.openxmlformats.org/officeDocument/2006/relationships/image" Target="../media/image60.png"/><Relationship Id="rId75" Type="http://schemas.openxmlformats.org/officeDocument/2006/relationships/image" Target="../media/image80.png"/><Relationship Id="rId96" Type="http://schemas.openxmlformats.org/officeDocument/2006/relationships/image" Target="../media/image101.png"/><Relationship Id="rId140" Type="http://schemas.openxmlformats.org/officeDocument/2006/relationships/image" Target="../media/image144.png"/><Relationship Id="rId161" Type="http://schemas.openxmlformats.org/officeDocument/2006/relationships/image" Target="../media/image165.png"/><Relationship Id="rId6" Type="http://schemas.openxmlformats.org/officeDocument/2006/relationships/image" Target="../media/image12.png"/><Relationship Id="rId23" Type="http://schemas.openxmlformats.org/officeDocument/2006/relationships/image" Target="../media/image29.png"/><Relationship Id="rId28" Type="http://schemas.openxmlformats.org/officeDocument/2006/relationships/image" Target="../media/image34.png"/><Relationship Id="rId49" Type="http://schemas.openxmlformats.org/officeDocument/2006/relationships/image" Target="../media/image55.png"/><Relationship Id="rId114" Type="http://schemas.openxmlformats.org/officeDocument/2006/relationships/image" Target="../media/image119.png"/><Relationship Id="rId119" Type="http://schemas.openxmlformats.org/officeDocument/2006/relationships/image" Target="../media/image124.png"/><Relationship Id="rId44" Type="http://schemas.openxmlformats.org/officeDocument/2006/relationships/image" Target="../media/image50.png"/><Relationship Id="rId60" Type="http://schemas.openxmlformats.org/officeDocument/2006/relationships/image" Target="../media/image66.png"/><Relationship Id="rId65" Type="http://schemas.openxmlformats.org/officeDocument/2006/relationships/image" Target="../media/image70.png"/><Relationship Id="rId81" Type="http://schemas.openxmlformats.org/officeDocument/2006/relationships/image" Target="../media/image86.png"/><Relationship Id="rId86" Type="http://schemas.openxmlformats.org/officeDocument/2006/relationships/image" Target="../media/image91.png"/><Relationship Id="rId130" Type="http://schemas.openxmlformats.org/officeDocument/2006/relationships/image" Target="../media/image135.png"/><Relationship Id="rId135" Type="http://schemas.openxmlformats.org/officeDocument/2006/relationships/image" Target="../media/image139.png"/><Relationship Id="rId151" Type="http://schemas.openxmlformats.org/officeDocument/2006/relationships/image" Target="../media/image155.png"/><Relationship Id="rId156" Type="http://schemas.openxmlformats.org/officeDocument/2006/relationships/image" Target="../media/image160.png"/><Relationship Id="rId177" Type="http://schemas.openxmlformats.org/officeDocument/2006/relationships/image" Target="../media/image180.png"/><Relationship Id="rId172" Type="http://schemas.openxmlformats.org/officeDocument/2006/relationships/image" Target="../media/image175.png"/><Relationship Id="rId13" Type="http://schemas.openxmlformats.org/officeDocument/2006/relationships/image" Target="../media/image19.png"/><Relationship Id="rId18" Type="http://schemas.openxmlformats.org/officeDocument/2006/relationships/image" Target="../media/image24.png"/><Relationship Id="rId39" Type="http://schemas.openxmlformats.org/officeDocument/2006/relationships/image" Target="../media/image45.png"/><Relationship Id="rId109" Type="http://schemas.openxmlformats.org/officeDocument/2006/relationships/image" Target="../media/image114.png"/><Relationship Id="rId34" Type="http://schemas.openxmlformats.org/officeDocument/2006/relationships/image" Target="../media/image40.png"/><Relationship Id="rId50" Type="http://schemas.openxmlformats.org/officeDocument/2006/relationships/image" Target="../media/image56.png"/><Relationship Id="rId55" Type="http://schemas.openxmlformats.org/officeDocument/2006/relationships/image" Target="../media/image61.png"/><Relationship Id="rId76" Type="http://schemas.openxmlformats.org/officeDocument/2006/relationships/image" Target="../media/image81.png"/><Relationship Id="rId97" Type="http://schemas.openxmlformats.org/officeDocument/2006/relationships/image" Target="../media/image102.png"/><Relationship Id="rId104" Type="http://schemas.openxmlformats.org/officeDocument/2006/relationships/image" Target="../media/image109.png"/><Relationship Id="rId120" Type="http://schemas.openxmlformats.org/officeDocument/2006/relationships/image" Target="../media/image125.png"/><Relationship Id="rId125" Type="http://schemas.openxmlformats.org/officeDocument/2006/relationships/image" Target="../media/image130.png"/><Relationship Id="rId141" Type="http://schemas.openxmlformats.org/officeDocument/2006/relationships/image" Target="../media/image145.png"/><Relationship Id="rId146" Type="http://schemas.openxmlformats.org/officeDocument/2006/relationships/image" Target="../media/image150.png"/><Relationship Id="rId167" Type="http://schemas.openxmlformats.org/officeDocument/2006/relationships/image" Target="../media/image171.png"/><Relationship Id="rId7" Type="http://schemas.openxmlformats.org/officeDocument/2006/relationships/image" Target="../media/image13.png"/><Relationship Id="rId71" Type="http://schemas.openxmlformats.org/officeDocument/2006/relationships/image" Target="../media/image76.png"/><Relationship Id="rId92" Type="http://schemas.openxmlformats.org/officeDocument/2006/relationships/image" Target="../media/image97.png"/><Relationship Id="rId162" Type="http://schemas.openxmlformats.org/officeDocument/2006/relationships/image" Target="../media/image166.png"/><Relationship Id="rId2" Type="http://schemas.openxmlformats.org/officeDocument/2006/relationships/image" Target="../media/image8.png"/><Relationship Id="rId29" Type="http://schemas.openxmlformats.org/officeDocument/2006/relationships/image" Target="../media/image35.png"/><Relationship Id="rId24" Type="http://schemas.openxmlformats.org/officeDocument/2006/relationships/image" Target="../media/image30.png"/><Relationship Id="rId40" Type="http://schemas.openxmlformats.org/officeDocument/2006/relationships/image" Target="../media/image46.png"/><Relationship Id="rId45" Type="http://schemas.openxmlformats.org/officeDocument/2006/relationships/image" Target="../media/image51.png"/><Relationship Id="rId66" Type="http://schemas.openxmlformats.org/officeDocument/2006/relationships/image" Target="../media/image71.png"/><Relationship Id="rId87" Type="http://schemas.openxmlformats.org/officeDocument/2006/relationships/image" Target="../media/image92.png"/><Relationship Id="rId110" Type="http://schemas.openxmlformats.org/officeDocument/2006/relationships/image" Target="../media/image115.png"/><Relationship Id="rId115" Type="http://schemas.openxmlformats.org/officeDocument/2006/relationships/image" Target="../media/image120.png"/><Relationship Id="rId131" Type="http://schemas.openxmlformats.org/officeDocument/2006/relationships/image" Target="../media/image136.png"/><Relationship Id="rId136" Type="http://schemas.openxmlformats.org/officeDocument/2006/relationships/image" Target="../media/image140.png"/><Relationship Id="rId157" Type="http://schemas.openxmlformats.org/officeDocument/2006/relationships/image" Target="../media/image161.png"/><Relationship Id="rId178" Type="http://schemas.openxmlformats.org/officeDocument/2006/relationships/image" Target="../media/image181.png"/><Relationship Id="rId61" Type="http://schemas.openxmlformats.org/officeDocument/2006/relationships/image" Target="../media/image67.png"/><Relationship Id="rId82" Type="http://schemas.openxmlformats.org/officeDocument/2006/relationships/image" Target="../media/image87.png"/><Relationship Id="rId152" Type="http://schemas.openxmlformats.org/officeDocument/2006/relationships/image" Target="../media/image156.png"/><Relationship Id="rId173" Type="http://schemas.openxmlformats.org/officeDocument/2006/relationships/image" Target="../media/image176.png"/><Relationship Id="rId19" Type="http://schemas.openxmlformats.org/officeDocument/2006/relationships/image" Target="../media/image25.png"/><Relationship Id="rId14" Type="http://schemas.openxmlformats.org/officeDocument/2006/relationships/image" Target="../media/image20.png"/><Relationship Id="rId30" Type="http://schemas.openxmlformats.org/officeDocument/2006/relationships/image" Target="../media/image36.png"/><Relationship Id="rId35" Type="http://schemas.openxmlformats.org/officeDocument/2006/relationships/image" Target="../media/image41.png"/><Relationship Id="rId56" Type="http://schemas.openxmlformats.org/officeDocument/2006/relationships/image" Target="../media/image62.png"/><Relationship Id="rId77" Type="http://schemas.openxmlformats.org/officeDocument/2006/relationships/image" Target="../media/image82.png"/><Relationship Id="rId100" Type="http://schemas.openxmlformats.org/officeDocument/2006/relationships/image" Target="../media/image105.png"/><Relationship Id="rId105" Type="http://schemas.openxmlformats.org/officeDocument/2006/relationships/image" Target="../media/image110.png"/><Relationship Id="rId126" Type="http://schemas.openxmlformats.org/officeDocument/2006/relationships/image" Target="../media/image131.png"/><Relationship Id="rId147" Type="http://schemas.openxmlformats.org/officeDocument/2006/relationships/image" Target="../media/image151.png"/><Relationship Id="rId168" Type="http://schemas.openxmlformats.org/officeDocument/2006/relationships/image" Target="../media/image172.png"/><Relationship Id="rId8" Type="http://schemas.openxmlformats.org/officeDocument/2006/relationships/image" Target="../media/image14.png"/><Relationship Id="rId51" Type="http://schemas.openxmlformats.org/officeDocument/2006/relationships/image" Target="../media/image57.png"/><Relationship Id="rId72" Type="http://schemas.openxmlformats.org/officeDocument/2006/relationships/image" Target="../media/image77.png"/><Relationship Id="rId93" Type="http://schemas.openxmlformats.org/officeDocument/2006/relationships/image" Target="../media/image98.png"/><Relationship Id="rId98" Type="http://schemas.openxmlformats.org/officeDocument/2006/relationships/image" Target="../media/image103.png"/><Relationship Id="rId121" Type="http://schemas.openxmlformats.org/officeDocument/2006/relationships/image" Target="../media/image126.png"/><Relationship Id="rId142" Type="http://schemas.openxmlformats.org/officeDocument/2006/relationships/image" Target="../media/image146.png"/><Relationship Id="rId163" Type="http://schemas.openxmlformats.org/officeDocument/2006/relationships/image" Target="../media/image167.png"/><Relationship Id="rId3" Type="http://schemas.openxmlformats.org/officeDocument/2006/relationships/image" Target="../media/image9.png"/><Relationship Id="rId25" Type="http://schemas.openxmlformats.org/officeDocument/2006/relationships/image" Target="../media/image31.png"/><Relationship Id="rId46" Type="http://schemas.openxmlformats.org/officeDocument/2006/relationships/image" Target="../media/image52.png"/><Relationship Id="rId67" Type="http://schemas.openxmlformats.org/officeDocument/2006/relationships/image" Target="../media/image72.png"/><Relationship Id="rId116" Type="http://schemas.openxmlformats.org/officeDocument/2006/relationships/image" Target="../media/image121.png"/><Relationship Id="rId137" Type="http://schemas.openxmlformats.org/officeDocument/2006/relationships/image" Target="../media/image141.png"/><Relationship Id="rId158" Type="http://schemas.openxmlformats.org/officeDocument/2006/relationships/image" Target="../media/image162.png"/><Relationship Id="rId20" Type="http://schemas.openxmlformats.org/officeDocument/2006/relationships/image" Target="../media/image26.png"/><Relationship Id="rId41" Type="http://schemas.openxmlformats.org/officeDocument/2006/relationships/image" Target="../media/image47.png"/><Relationship Id="rId62" Type="http://schemas.openxmlformats.org/officeDocument/2006/relationships/image" Target="../media/image68.png"/><Relationship Id="rId83" Type="http://schemas.openxmlformats.org/officeDocument/2006/relationships/image" Target="../media/image88.png"/><Relationship Id="rId88" Type="http://schemas.openxmlformats.org/officeDocument/2006/relationships/image" Target="../media/image93.png"/><Relationship Id="rId111" Type="http://schemas.openxmlformats.org/officeDocument/2006/relationships/image" Target="../media/image116.png"/><Relationship Id="rId132" Type="http://schemas.openxmlformats.org/officeDocument/2006/relationships/image" Target="../media/image137.png"/><Relationship Id="rId153" Type="http://schemas.openxmlformats.org/officeDocument/2006/relationships/image" Target="../media/image157.png"/><Relationship Id="rId174" Type="http://schemas.openxmlformats.org/officeDocument/2006/relationships/image" Target="../media/image177.png"/><Relationship Id="rId179" Type="http://schemas.openxmlformats.org/officeDocument/2006/relationships/image" Target="../media/image182.png"/><Relationship Id="rId15" Type="http://schemas.openxmlformats.org/officeDocument/2006/relationships/image" Target="../media/image21.png"/><Relationship Id="rId36" Type="http://schemas.openxmlformats.org/officeDocument/2006/relationships/image" Target="../media/image42.png"/><Relationship Id="rId57" Type="http://schemas.openxmlformats.org/officeDocument/2006/relationships/image" Target="../media/image63.png"/><Relationship Id="rId106" Type="http://schemas.openxmlformats.org/officeDocument/2006/relationships/image" Target="../media/image111.png"/><Relationship Id="rId127" Type="http://schemas.openxmlformats.org/officeDocument/2006/relationships/image" Target="../media/image132.png"/><Relationship Id="rId10" Type="http://schemas.openxmlformats.org/officeDocument/2006/relationships/image" Target="../media/image16.png"/><Relationship Id="rId31" Type="http://schemas.openxmlformats.org/officeDocument/2006/relationships/image" Target="../media/image37.png"/><Relationship Id="rId52" Type="http://schemas.openxmlformats.org/officeDocument/2006/relationships/image" Target="../media/image58.png"/><Relationship Id="rId73" Type="http://schemas.openxmlformats.org/officeDocument/2006/relationships/image" Target="../media/image78.png"/><Relationship Id="rId78" Type="http://schemas.openxmlformats.org/officeDocument/2006/relationships/image" Target="../media/image83.png"/><Relationship Id="rId94" Type="http://schemas.openxmlformats.org/officeDocument/2006/relationships/image" Target="../media/image99.png"/><Relationship Id="rId99" Type="http://schemas.openxmlformats.org/officeDocument/2006/relationships/image" Target="../media/image104.png"/><Relationship Id="rId101" Type="http://schemas.openxmlformats.org/officeDocument/2006/relationships/image" Target="../media/image106.png"/><Relationship Id="rId122" Type="http://schemas.openxmlformats.org/officeDocument/2006/relationships/image" Target="../media/image127.png"/><Relationship Id="rId143" Type="http://schemas.openxmlformats.org/officeDocument/2006/relationships/image" Target="../media/image147.png"/><Relationship Id="rId148" Type="http://schemas.openxmlformats.org/officeDocument/2006/relationships/image" Target="../media/image152.png"/><Relationship Id="rId164" Type="http://schemas.openxmlformats.org/officeDocument/2006/relationships/image" Target="../media/image168.png"/><Relationship Id="rId169" Type="http://schemas.openxmlformats.org/officeDocument/2006/relationships/image" Target="../media/image173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80" Type="http://schemas.openxmlformats.org/officeDocument/2006/relationships/image" Target="../media/image183.png"/><Relationship Id="rId26" Type="http://schemas.openxmlformats.org/officeDocument/2006/relationships/image" Target="../media/image32.png"/><Relationship Id="rId47" Type="http://schemas.openxmlformats.org/officeDocument/2006/relationships/image" Target="../media/image53.png"/><Relationship Id="rId68" Type="http://schemas.openxmlformats.org/officeDocument/2006/relationships/image" Target="../media/image73.png"/><Relationship Id="rId89" Type="http://schemas.openxmlformats.org/officeDocument/2006/relationships/image" Target="../media/image94.png"/><Relationship Id="rId112" Type="http://schemas.openxmlformats.org/officeDocument/2006/relationships/image" Target="../media/image117.png"/><Relationship Id="rId133" Type="http://schemas.openxmlformats.org/officeDocument/2006/relationships/image" Target="../media/image4.png"/><Relationship Id="rId154" Type="http://schemas.openxmlformats.org/officeDocument/2006/relationships/image" Target="../media/image158.png"/><Relationship Id="rId175" Type="http://schemas.openxmlformats.org/officeDocument/2006/relationships/image" Target="../media/image178.png"/><Relationship Id="rId16" Type="http://schemas.openxmlformats.org/officeDocument/2006/relationships/image" Target="../media/image22.png"/><Relationship Id="rId37" Type="http://schemas.openxmlformats.org/officeDocument/2006/relationships/image" Target="../media/image43.png"/><Relationship Id="rId58" Type="http://schemas.openxmlformats.org/officeDocument/2006/relationships/image" Target="../media/image64.png"/><Relationship Id="rId79" Type="http://schemas.openxmlformats.org/officeDocument/2006/relationships/image" Target="../media/image84.png"/><Relationship Id="rId102" Type="http://schemas.openxmlformats.org/officeDocument/2006/relationships/image" Target="../media/image107.png"/><Relationship Id="rId123" Type="http://schemas.openxmlformats.org/officeDocument/2006/relationships/image" Target="../media/image128.png"/><Relationship Id="rId144" Type="http://schemas.openxmlformats.org/officeDocument/2006/relationships/image" Target="../media/image148.png"/><Relationship Id="rId90" Type="http://schemas.openxmlformats.org/officeDocument/2006/relationships/image" Target="../media/image95.png"/><Relationship Id="rId165" Type="http://schemas.openxmlformats.org/officeDocument/2006/relationships/image" Target="../media/image169.png"/><Relationship Id="rId27" Type="http://schemas.openxmlformats.org/officeDocument/2006/relationships/image" Target="../media/image33.png"/><Relationship Id="rId48" Type="http://schemas.openxmlformats.org/officeDocument/2006/relationships/image" Target="../media/image54.png"/><Relationship Id="rId69" Type="http://schemas.openxmlformats.org/officeDocument/2006/relationships/image" Target="../media/image74.png"/><Relationship Id="rId113" Type="http://schemas.openxmlformats.org/officeDocument/2006/relationships/image" Target="../media/image118.png"/><Relationship Id="rId134" Type="http://schemas.openxmlformats.org/officeDocument/2006/relationships/image" Target="../media/image138.png"/><Relationship Id="rId80" Type="http://schemas.openxmlformats.org/officeDocument/2006/relationships/image" Target="../media/image85.png"/><Relationship Id="rId155" Type="http://schemas.openxmlformats.org/officeDocument/2006/relationships/image" Target="../media/image159.png"/><Relationship Id="rId176" Type="http://schemas.openxmlformats.org/officeDocument/2006/relationships/image" Target="../media/image179.png"/><Relationship Id="rId17" Type="http://schemas.openxmlformats.org/officeDocument/2006/relationships/image" Target="../media/image23.png"/><Relationship Id="rId38" Type="http://schemas.openxmlformats.org/officeDocument/2006/relationships/image" Target="../media/image44.png"/><Relationship Id="rId59" Type="http://schemas.openxmlformats.org/officeDocument/2006/relationships/image" Target="../media/image65.png"/><Relationship Id="rId103" Type="http://schemas.openxmlformats.org/officeDocument/2006/relationships/image" Target="../media/image108.png"/><Relationship Id="rId124" Type="http://schemas.openxmlformats.org/officeDocument/2006/relationships/image" Target="../media/image129.png"/><Relationship Id="rId70" Type="http://schemas.openxmlformats.org/officeDocument/2006/relationships/image" Target="../media/image75.png"/><Relationship Id="rId91" Type="http://schemas.openxmlformats.org/officeDocument/2006/relationships/image" Target="../media/image96.png"/><Relationship Id="rId145" Type="http://schemas.openxmlformats.org/officeDocument/2006/relationships/image" Target="../media/image149.png"/><Relationship Id="rId166" Type="http://schemas.openxmlformats.org/officeDocument/2006/relationships/image" Target="../media/image170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231.png"/><Relationship Id="rId299" Type="http://schemas.openxmlformats.org/officeDocument/2006/relationships/image" Target="../media/image64.png"/><Relationship Id="rId21" Type="http://schemas.openxmlformats.org/officeDocument/2006/relationships/image" Target="../media/image167.png"/><Relationship Id="rId63" Type="http://schemas.openxmlformats.org/officeDocument/2006/relationships/image" Target="../media/image207.png"/><Relationship Id="rId159" Type="http://schemas.openxmlformats.org/officeDocument/2006/relationships/image" Target="../media/image257.png"/><Relationship Id="rId324" Type="http://schemas.openxmlformats.org/officeDocument/2006/relationships/image" Target="../media/image51.png"/><Relationship Id="rId170" Type="http://schemas.openxmlformats.org/officeDocument/2006/relationships/image" Target="../media/image108.png"/><Relationship Id="rId226" Type="http://schemas.openxmlformats.org/officeDocument/2006/relationships/image" Target="../media/image301.png"/><Relationship Id="rId268" Type="http://schemas.openxmlformats.org/officeDocument/2006/relationships/image" Target="../media/image335.png"/><Relationship Id="rId32" Type="http://schemas.openxmlformats.org/officeDocument/2006/relationships/image" Target="../media/image189.png"/><Relationship Id="rId74" Type="http://schemas.openxmlformats.org/officeDocument/2006/relationships/image" Target="../media/image211.png"/><Relationship Id="rId128" Type="http://schemas.openxmlformats.org/officeDocument/2006/relationships/image" Target="../media/image59.png"/><Relationship Id="rId335" Type="http://schemas.openxmlformats.org/officeDocument/2006/relationships/image" Target="../media/image377.png"/><Relationship Id="rId5" Type="http://schemas.openxmlformats.org/officeDocument/2006/relationships/image" Target="../media/image149.png"/><Relationship Id="rId181" Type="http://schemas.openxmlformats.org/officeDocument/2006/relationships/image" Target="../media/image271.png"/><Relationship Id="rId237" Type="http://schemas.openxmlformats.org/officeDocument/2006/relationships/image" Target="../media/image308.png"/><Relationship Id="rId279" Type="http://schemas.openxmlformats.org/officeDocument/2006/relationships/image" Target="../media/image346.png"/><Relationship Id="rId43" Type="http://schemas.openxmlformats.org/officeDocument/2006/relationships/image" Target="../media/image196.png"/><Relationship Id="rId139" Type="http://schemas.openxmlformats.org/officeDocument/2006/relationships/image" Target="../media/image244.png"/><Relationship Id="rId290" Type="http://schemas.openxmlformats.org/officeDocument/2006/relationships/image" Target="../media/image140.png"/><Relationship Id="rId304" Type="http://schemas.openxmlformats.org/officeDocument/2006/relationships/image" Target="../media/image37.png"/><Relationship Id="rId85" Type="http://schemas.openxmlformats.org/officeDocument/2006/relationships/image" Target="../media/image216.png"/><Relationship Id="rId150" Type="http://schemas.openxmlformats.org/officeDocument/2006/relationships/image" Target="../media/image63.png"/><Relationship Id="rId192" Type="http://schemas.openxmlformats.org/officeDocument/2006/relationships/image" Target="../media/image281.png"/><Relationship Id="rId206" Type="http://schemas.openxmlformats.org/officeDocument/2006/relationships/image" Target="../media/image80.png"/><Relationship Id="rId248" Type="http://schemas.openxmlformats.org/officeDocument/2006/relationships/image" Target="../media/image316.png"/><Relationship Id="rId12" Type="http://schemas.openxmlformats.org/officeDocument/2006/relationships/image" Target="../media/image156.png"/><Relationship Id="rId108" Type="http://schemas.openxmlformats.org/officeDocument/2006/relationships/image" Target="../media/image226.png"/><Relationship Id="rId315" Type="http://schemas.openxmlformats.org/officeDocument/2006/relationships/image" Target="../media/image101.png"/><Relationship Id="rId54" Type="http://schemas.openxmlformats.org/officeDocument/2006/relationships/image" Target="../media/image200.png"/><Relationship Id="rId96" Type="http://schemas.openxmlformats.org/officeDocument/2006/relationships/image" Target="../media/image103.png"/><Relationship Id="rId161" Type="http://schemas.openxmlformats.org/officeDocument/2006/relationships/image" Target="../media/image258.png"/><Relationship Id="rId217" Type="http://schemas.openxmlformats.org/officeDocument/2006/relationships/image" Target="../media/image294.png"/><Relationship Id="rId259" Type="http://schemas.openxmlformats.org/officeDocument/2006/relationships/image" Target="../media/image326.png"/><Relationship Id="rId23" Type="http://schemas.openxmlformats.org/officeDocument/2006/relationships/image" Target="../media/image185.png"/><Relationship Id="rId119" Type="http://schemas.openxmlformats.org/officeDocument/2006/relationships/image" Target="../media/image10.png"/><Relationship Id="rId270" Type="http://schemas.openxmlformats.org/officeDocument/2006/relationships/image" Target="../media/image337.png"/><Relationship Id="rId326" Type="http://schemas.openxmlformats.org/officeDocument/2006/relationships/image" Target="../media/image27.png"/><Relationship Id="rId65" Type="http://schemas.openxmlformats.org/officeDocument/2006/relationships/image" Target="../media/image208.png"/><Relationship Id="rId130" Type="http://schemas.openxmlformats.org/officeDocument/2006/relationships/image" Target="../media/image240.png"/><Relationship Id="rId172" Type="http://schemas.openxmlformats.org/officeDocument/2006/relationships/image" Target="../media/image265.png"/><Relationship Id="rId228" Type="http://schemas.openxmlformats.org/officeDocument/2006/relationships/image" Target="../media/image14.png"/><Relationship Id="rId281" Type="http://schemas.openxmlformats.org/officeDocument/2006/relationships/image" Target="../media/image348.png"/><Relationship Id="rId337" Type="http://schemas.openxmlformats.org/officeDocument/2006/relationships/image" Target="../media/image379.png"/><Relationship Id="rId34" Type="http://schemas.openxmlformats.org/officeDocument/2006/relationships/image" Target="../media/image180.png"/><Relationship Id="rId76" Type="http://schemas.openxmlformats.org/officeDocument/2006/relationships/image" Target="../media/image54.png"/><Relationship Id="rId141" Type="http://schemas.openxmlformats.org/officeDocument/2006/relationships/image" Target="../media/image245.png"/><Relationship Id="rId7" Type="http://schemas.openxmlformats.org/officeDocument/2006/relationships/image" Target="../media/image151.png"/><Relationship Id="rId183" Type="http://schemas.openxmlformats.org/officeDocument/2006/relationships/image" Target="../media/image273.png"/><Relationship Id="rId239" Type="http://schemas.openxmlformats.org/officeDocument/2006/relationships/image" Target="../media/image99.png"/><Relationship Id="rId250" Type="http://schemas.openxmlformats.org/officeDocument/2006/relationships/image" Target="../media/image317.png"/><Relationship Id="rId292" Type="http://schemas.openxmlformats.org/officeDocument/2006/relationships/image" Target="../media/image357.png"/><Relationship Id="rId306" Type="http://schemas.openxmlformats.org/officeDocument/2006/relationships/image" Target="../media/image365.png"/><Relationship Id="rId45" Type="http://schemas.openxmlformats.org/officeDocument/2006/relationships/image" Target="../media/image175.png"/><Relationship Id="rId87" Type="http://schemas.openxmlformats.org/officeDocument/2006/relationships/image" Target="../media/image217.png"/><Relationship Id="rId110" Type="http://schemas.openxmlformats.org/officeDocument/2006/relationships/image" Target="../media/image228.png"/><Relationship Id="rId152" Type="http://schemas.openxmlformats.org/officeDocument/2006/relationships/image" Target="../media/image251.png"/><Relationship Id="rId194" Type="http://schemas.openxmlformats.org/officeDocument/2006/relationships/image" Target="../media/image282.png"/><Relationship Id="rId208" Type="http://schemas.openxmlformats.org/officeDocument/2006/relationships/image" Target="../media/image290.png"/><Relationship Id="rId240" Type="http://schemas.openxmlformats.org/officeDocument/2006/relationships/image" Target="../media/image310.png"/><Relationship Id="rId261" Type="http://schemas.openxmlformats.org/officeDocument/2006/relationships/image" Target="../media/image328.png"/><Relationship Id="rId14" Type="http://schemas.openxmlformats.org/officeDocument/2006/relationships/image" Target="../media/image158.png"/><Relationship Id="rId35" Type="http://schemas.openxmlformats.org/officeDocument/2006/relationships/image" Target="../media/image47.png"/><Relationship Id="rId56" Type="http://schemas.openxmlformats.org/officeDocument/2006/relationships/image" Target="../media/image202.png"/><Relationship Id="rId77" Type="http://schemas.openxmlformats.org/officeDocument/2006/relationships/image" Target="../media/image33.png"/><Relationship Id="rId100" Type="http://schemas.openxmlformats.org/officeDocument/2006/relationships/image" Target="../media/image34.png"/><Relationship Id="rId282" Type="http://schemas.openxmlformats.org/officeDocument/2006/relationships/image" Target="../media/image349.png"/><Relationship Id="rId317" Type="http://schemas.openxmlformats.org/officeDocument/2006/relationships/image" Target="../media/image371.png"/><Relationship Id="rId338" Type="http://schemas.openxmlformats.org/officeDocument/2006/relationships/image" Target="../media/image183.png"/><Relationship Id="rId8" Type="http://schemas.openxmlformats.org/officeDocument/2006/relationships/image" Target="../media/image152.png"/><Relationship Id="rId98" Type="http://schemas.openxmlformats.org/officeDocument/2006/relationships/image" Target="../media/image222.png"/><Relationship Id="rId121" Type="http://schemas.openxmlformats.org/officeDocument/2006/relationships/image" Target="../media/image233.png"/><Relationship Id="rId142" Type="http://schemas.openxmlformats.org/officeDocument/2006/relationships/image" Target="../media/image246.png"/><Relationship Id="rId163" Type="http://schemas.openxmlformats.org/officeDocument/2006/relationships/image" Target="../media/image28.png"/><Relationship Id="rId184" Type="http://schemas.openxmlformats.org/officeDocument/2006/relationships/image" Target="../media/image274.png"/><Relationship Id="rId219" Type="http://schemas.openxmlformats.org/officeDocument/2006/relationships/image" Target="../media/image296.png"/><Relationship Id="rId230" Type="http://schemas.openxmlformats.org/officeDocument/2006/relationships/image" Target="../media/image304.png"/><Relationship Id="rId251" Type="http://schemas.openxmlformats.org/officeDocument/2006/relationships/image" Target="../media/image318.png"/><Relationship Id="rId25" Type="http://schemas.openxmlformats.org/officeDocument/2006/relationships/image" Target="../media/image48.png"/><Relationship Id="rId46" Type="http://schemas.openxmlformats.org/officeDocument/2006/relationships/image" Target="../media/image21.png"/><Relationship Id="rId67" Type="http://schemas.openxmlformats.org/officeDocument/2006/relationships/image" Target="../media/image15.png"/><Relationship Id="rId272" Type="http://schemas.openxmlformats.org/officeDocument/2006/relationships/image" Target="../media/image339.png"/><Relationship Id="rId293" Type="http://schemas.openxmlformats.org/officeDocument/2006/relationships/image" Target="../media/image358.png"/><Relationship Id="rId307" Type="http://schemas.openxmlformats.org/officeDocument/2006/relationships/image" Target="../media/image42.png"/><Relationship Id="rId328" Type="http://schemas.openxmlformats.org/officeDocument/2006/relationships/image" Target="../media/image71.png"/><Relationship Id="rId88" Type="http://schemas.openxmlformats.org/officeDocument/2006/relationships/image" Target="../media/image218.png"/><Relationship Id="rId111" Type="http://schemas.openxmlformats.org/officeDocument/2006/relationships/image" Target="../media/image40.png"/><Relationship Id="rId132" Type="http://schemas.openxmlformats.org/officeDocument/2006/relationships/image" Target="../media/image241.png"/><Relationship Id="rId153" Type="http://schemas.openxmlformats.org/officeDocument/2006/relationships/image" Target="../media/image252.png"/><Relationship Id="rId174" Type="http://schemas.openxmlformats.org/officeDocument/2006/relationships/image" Target="../media/image57.png"/><Relationship Id="rId195" Type="http://schemas.openxmlformats.org/officeDocument/2006/relationships/image" Target="../media/image7.png"/><Relationship Id="rId209" Type="http://schemas.openxmlformats.org/officeDocument/2006/relationships/image" Target="../media/image291.png"/><Relationship Id="rId220" Type="http://schemas.openxmlformats.org/officeDocument/2006/relationships/image" Target="../media/image297.png"/><Relationship Id="rId241" Type="http://schemas.openxmlformats.org/officeDocument/2006/relationships/image" Target="../media/image311.png"/><Relationship Id="rId15" Type="http://schemas.openxmlformats.org/officeDocument/2006/relationships/image" Target="../media/image159.png"/><Relationship Id="rId36" Type="http://schemas.openxmlformats.org/officeDocument/2006/relationships/image" Target="../media/image191.png"/><Relationship Id="rId57" Type="http://schemas.openxmlformats.org/officeDocument/2006/relationships/image" Target="../media/image203.png"/><Relationship Id="rId262" Type="http://schemas.openxmlformats.org/officeDocument/2006/relationships/image" Target="../media/image329.png"/><Relationship Id="rId283" Type="http://schemas.openxmlformats.org/officeDocument/2006/relationships/image" Target="../media/image350.png"/><Relationship Id="rId318" Type="http://schemas.openxmlformats.org/officeDocument/2006/relationships/image" Target="../media/image372.png"/><Relationship Id="rId339" Type="http://schemas.openxmlformats.org/officeDocument/2006/relationships/image" Target="../media/image380.png"/><Relationship Id="rId78" Type="http://schemas.openxmlformats.org/officeDocument/2006/relationships/image" Target="../media/image65.png"/><Relationship Id="rId99" Type="http://schemas.openxmlformats.org/officeDocument/2006/relationships/image" Target="../media/image95.png"/><Relationship Id="rId101" Type="http://schemas.openxmlformats.org/officeDocument/2006/relationships/image" Target="../media/image18.png"/><Relationship Id="rId122" Type="http://schemas.openxmlformats.org/officeDocument/2006/relationships/image" Target="../media/image234.png"/><Relationship Id="rId143" Type="http://schemas.openxmlformats.org/officeDocument/2006/relationships/image" Target="../media/image67.png"/><Relationship Id="rId164" Type="http://schemas.openxmlformats.org/officeDocument/2006/relationships/image" Target="../media/image260.png"/><Relationship Id="rId185" Type="http://schemas.openxmlformats.org/officeDocument/2006/relationships/image" Target="../media/image275.png"/><Relationship Id="rId9" Type="http://schemas.openxmlformats.org/officeDocument/2006/relationships/image" Target="../media/image153.png"/><Relationship Id="rId210" Type="http://schemas.openxmlformats.org/officeDocument/2006/relationships/image" Target="../media/image292.png"/><Relationship Id="rId26" Type="http://schemas.openxmlformats.org/officeDocument/2006/relationships/image" Target="../media/image138.png"/><Relationship Id="rId231" Type="http://schemas.openxmlformats.org/officeDocument/2006/relationships/image" Target="../media/image181.png"/><Relationship Id="rId252" Type="http://schemas.openxmlformats.org/officeDocument/2006/relationships/image" Target="../media/image319.png"/><Relationship Id="rId273" Type="http://schemas.openxmlformats.org/officeDocument/2006/relationships/image" Target="../media/image340.png"/><Relationship Id="rId294" Type="http://schemas.openxmlformats.org/officeDocument/2006/relationships/image" Target="../media/image359.png"/><Relationship Id="rId308" Type="http://schemas.openxmlformats.org/officeDocument/2006/relationships/image" Target="../media/image173.png"/><Relationship Id="rId329" Type="http://schemas.openxmlformats.org/officeDocument/2006/relationships/image" Target="../media/image16.png"/><Relationship Id="rId47" Type="http://schemas.openxmlformats.org/officeDocument/2006/relationships/image" Target="../media/image52.png"/><Relationship Id="rId68" Type="http://schemas.openxmlformats.org/officeDocument/2006/relationships/image" Target="../media/image165.png"/><Relationship Id="rId89" Type="http://schemas.openxmlformats.org/officeDocument/2006/relationships/image" Target="../media/image5.png"/><Relationship Id="rId112" Type="http://schemas.openxmlformats.org/officeDocument/2006/relationships/image" Target="../media/image229.png"/><Relationship Id="rId133" Type="http://schemas.openxmlformats.org/officeDocument/2006/relationships/image" Target="../media/image242.png"/><Relationship Id="rId154" Type="http://schemas.openxmlformats.org/officeDocument/2006/relationships/image" Target="../media/image253.png"/><Relationship Id="rId175" Type="http://schemas.openxmlformats.org/officeDocument/2006/relationships/image" Target="../media/image267.png"/><Relationship Id="rId340" Type="http://schemas.openxmlformats.org/officeDocument/2006/relationships/image" Target="../media/image381.png"/><Relationship Id="rId196" Type="http://schemas.openxmlformats.org/officeDocument/2006/relationships/image" Target="../media/image283.png"/><Relationship Id="rId200" Type="http://schemas.openxmlformats.org/officeDocument/2006/relationships/image" Target="../media/image286.png"/><Relationship Id="rId16" Type="http://schemas.openxmlformats.org/officeDocument/2006/relationships/image" Target="../media/image160.png"/><Relationship Id="rId221" Type="http://schemas.openxmlformats.org/officeDocument/2006/relationships/image" Target="../media/image60.png"/><Relationship Id="rId242" Type="http://schemas.openxmlformats.org/officeDocument/2006/relationships/image" Target="../media/image174.png"/><Relationship Id="rId263" Type="http://schemas.openxmlformats.org/officeDocument/2006/relationships/image" Target="../media/image330.png"/><Relationship Id="rId284" Type="http://schemas.openxmlformats.org/officeDocument/2006/relationships/image" Target="../media/image351.png"/><Relationship Id="rId319" Type="http://schemas.openxmlformats.org/officeDocument/2006/relationships/image" Target="../media/image373.png"/><Relationship Id="rId37" Type="http://schemas.openxmlformats.org/officeDocument/2006/relationships/image" Target="../media/image192.png"/><Relationship Id="rId58" Type="http://schemas.openxmlformats.org/officeDocument/2006/relationships/image" Target="../media/image204.png"/><Relationship Id="rId79" Type="http://schemas.openxmlformats.org/officeDocument/2006/relationships/image" Target="../media/image212.png"/><Relationship Id="rId102" Type="http://schemas.openxmlformats.org/officeDocument/2006/relationships/image" Target="../media/image223.png"/><Relationship Id="rId123" Type="http://schemas.openxmlformats.org/officeDocument/2006/relationships/image" Target="../media/image235.png"/><Relationship Id="rId144" Type="http://schemas.openxmlformats.org/officeDocument/2006/relationships/image" Target="../media/image247.png"/><Relationship Id="rId330" Type="http://schemas.openxmlformats.org/officeDocument/2006/relationships/image" Target="../media/image376.png"/><Relationship Id="rId90" Type="http://schemas.openxmlformats.org/officeDocument/2006/relationships/image" Target="../media/image38.png"/><Relationship Id="rId165" Type="http://schemas.openxmlformats.org/officeDocument/2006/relationships/image" Target="../media/image261.png"/><Relationship Id="rId186" Type="http://schemas.openxmlformats.org/officeDocument/2006/relationships/image" Target="../media/image97.png"/><Relationship Id="rId211" Type="http://schemas.openxmlformats.org/officeDocument/2006/relationships/image" Target="../media/image19.png"/><Relationship Id="rId232" Type="http://schemas.openxmlformats.org/officeDocument/2006/relationships/image" Target="../media/image305.png"/><Relationship Id="rId253" Type="http://schemas.openxmlformats.org/officeDocument/2006/relationships/image" Target="../media/image320.png"/><Relationship Id="rId274" Type="http://schemas.openxmlformats.org/officeDocument/2006/relationships/image" Target="../media/image341.png"/><Relationship Id="rId295" Type="http://schemas.openxmlformats.org/officeDocument/2006/relationships/image" Target="../media/image360.png"/><Relationship Id="rId309" Type="http://schemas.openxmlformats.org/officeDocument/2006/relationships/image" Target="../media/image366.png"/><Relationship Id="rId27" Type="http://schemas.openxmlformats.org/officeDocument/2006/relationships/image" Target="../media/image12.png"/><Relationship Id="rId48" Type="http://schemas.openxmlformats.org/officeDocument/2006/relationships/image" Target="../media/image83.png"/><Relationship Id="rId69" Type="http://schemas.openxmlformats.org/officeDocument/2006/relationships/image" Target="../media/image43.png"/><Relationship Id="rId113" Type="http://schemas.openxmlformats.org/officeDocument/2006/relationships/image" Target="../media/image39.png"/><Relationship Id="rId134" Type="http://schemas.openxmlformats.org/officeDocument/2006/relationships/image" Target="../media/image107.png"/><Relationship Id="rId320" Type="http://schemas.openxmlformats.org/officeDocument/2006/relationships/image" Target="../media/image70.png"/><Relationship Id="rId80" Type="http://schemas.openxmlformats.org/officeDocument/2006/relationships/image" Target="../media/image213.png"/><Relationship Id="rId155" Type="http://schemas.openxmlformats.org/officeDocument/2006/relationships/image" Target="../media/image254.png"/><Relationship Id="rId176" Type="http://schemas.openxmlformats.org/officeDocument/2006/relationships/image" Target="../media/image46.png"/><Relationship Id="rId197" Type="http://schemas.openxmlformats.org/officeDocument/2006/relationships/image" Target="../media/image284.png"/><Relationship Id="rId341" Type="http://schemas.openxmlformats.org/officeDocument/2006/relationships/image" Target="../media/image382.png"/><Relationship Id="rId201" Type="http://schemas.openxmlformats.org/officeDocument/2006/relationships/image" Target="../media/image24.png"/><Relationship Id="rId222" Type="http://schemas.openxmlformats.org/officeDocument/2006/relationships/image" Target="../media/image298.png"/><Relationship Id="rId243" Type="http://schemas.openxmlformats.org/officeDocument/2006/relationships/image" Target="../media/image312.png"/><Relationship Id="rId264" Type="http://schemas.openxmlformats.org/officeDocument/2006/relationships/image" Target="../media/image331.png"/><Relationship Id="rId285" Type="http://schemas.openxmlformats.org/officeDocument/2006/relationships/image" Target="../media/image352.png"/><Relationship Id="rId17" Type="http://schemas.openxmlformats.org/officeDocument/2006/relationships/image" Target="../media/image161.png"/><Relationship Id="rId38" Type="http://schemas.openxmlformats.org/officeDocument/2006/relationships/image" Target="../media/image193.png"/><Relationship Id="rId59" Type="http://schemas.openxmlformats.org/officeDocument/2006/relationships/image" Target="../media/image146.png"/><Relationship Id="rId103" Type="http://schemas.openxmlformats.org/officeDocument/2006/relationships/image" Target="../media/image224.png"/><Relationship Id="rId124" Type="http://schemas.openxmlformats.org/officeDocument/2006/relationships/image" Target="../media/image236.png"/><Relationship Id="rId310" Type="http://schemas.openxmlformats.org/officeDocument/2006/relationships/image" Target="../media/image367.png"/><Relationship Id="rId70" Type="http://schemas.openxmlformats.org/officeDocument/2006/relationships/image" Target="../media/image209.png"/><Relationship Id="rId91" Type="http://schemas.openxmlformats.org/officeDocument/2006/relationships/image" Target="../media/image73.png"/><Relationship Id="rId145" Type="http://schemas.openxmlformats.org/officeDocument/2006/relationships/image" Target="../media/image109.png"/><Relationship Id="rId166" Type="http://schemas.openxmlformats.org/officeDocument/2006/relationships/image" Target="../media/image262.png"/><Relationship Id="rId187" Type="http://schemas.openxmlformats.org/officeDocument/2006/relationships/image" Target="../media/image276.png"/><Relationship Id="rId331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212" Type="http://schemas.openxmlformats.org/officeDocument/2006/relationships/image" Target="../media/image23.png"/><Relationship Id="rId233" Type="http://schemas.openxmlformats.org/officeDocument/2006/relationships/image" Target="../media/image306.png"/><Relationship Id="rId254" Type="http://schemas.openxmlformats.org/officeDocument/2006/relationships/image" Target="../media/image321.png"/><Relationship Id="rId28" Type="http://schemas.openxmlformats.org/officeDocument/2006/relationships/image" Target="../media/image187.png"/><Relationship Id="rId49" Type="http://schemas.openxmlformats.org/officeDocument/2006/relationships/image" Target="../media/image198.png"/><Relationship Id="rId114" Type="http://schemas.openxmlformats.org/officeDocument/2006/relationships/image" Target="../media/image230.png"/><Relationship Id="rId275" Type="http://schemas.openxmlformats.org/officeDocument/2006/relationships/image" Target="../media/image342.png"/><Relationship Id="rId296" Type="http://schemas.openxmlformats.org/officeDocument/2006/relationships/image" Target="../media/image177.png"/><Relationship Id="rId300" Type="http://schemas.openxmlformats.org/officeDocument/2006/relationships/image" Target="../media/image31.png"/><Relationship Id="rId60" Type="http://schemas.openxmlformats.org/officeDocument/2006/relationships/image" Target="../media/image205.png"/><Relationship Id="rId81" Type="http://schemas.openxmlformats.org/officeDocument/2006/relationships/image" Target="../media/image214.png"/><Relationship Id="rId135" Type="http://schemas.openxmlformats.org/officeDocument/2006/relationships/image" Target="../media/image112.png"/><Relationship Id="rId156" Type="http://schemas.openxmlformats.org/officeDocument/2006/relationships/image" Target="../media/image255.png"/><Relationship Id="rId177" Type="http://schemas.openxmlformats.org/officeDocument/2006/relationships/image" Target="../media/image268.png"/><Relationship Id="rId198" Type="http://schemas.openxmlformats.org/officeDocument/2006/relationships/image" Target="../media/image9.png"/><Relationship Id="rId321" Type="http://schemas.openxmlformats.org/officeDocument/2006/relationships/image" Target="../media/image374.png"/><Relationship Id="rId342" Type="http://schemas.openxmlformats.org/officeDocument/2006/relationships/image" Target="../media/image383.png"/><Relationship Id="rId202" Type="http://schemas.openxmlformats.org/officeDocument/2006/relationships/image" Target="../media/image287.png"/><Relationship Id="rId223" Type="http://schemas.openxmlformats.org/officeDocument/2006/relationships/image" Target="../media/image299.png"/><Relationship Id="rId244" Type="http://schemas.openxmlformats.org/officeDocument/2006/relationships/image" Target="../media/image170.png"/><Relationship Id="rId18" Type="http://schemas.openxmlformats.org/officeDocument/2006/relationships/image" Target="../media/image162.png"/><Relationship Id="rId39" Type="http://schemas.openxmlformats.org/officeDocument/2006/relationships/image" Target="../media/image194.png"/><Relationship Id="rId265" Type="http://schemas.openxmlformats.org/officeDocument/2006/relationships/image" Target="../media/image332.png"/><Relationship Id="rId286" Type="http://schemas.openxmlformats.org/officeDocument/2006/relationships/image" Target="../media/image353.png"/><Relationship Id="rId50" Type="http://schemas.openxmlformats.org/officeDocument/2006/relationships/image" Target="../media/image89.png"/><Relationship Id="rId104" Type="http://schemas.openxmlformats.org/officeDocument/2006/relationships/image" Target="../media/image225.png"/><Relationship Id="rId125" Type="http://schemas.openxmlformats.org/officeDocument/2006/relationships/image" Target="../media/image237.png"/><Relationship Id="rId146" Type="http://schemas.openxmlformats.org/officeDocument/2006/relationships/image" Target="../media/image248.png"/><Relationship Id="rId167" Type="http://schemas.openxmlformats.org/officeDocument/2006/relationships/image" Target="../media/image263.png"/><Relationship Id="rId188" Type="http://schemas.openxmlformats.org/officeDocument/2006/relationships/image" Target="../media/image277.png"/><Relationship Id="rId311" Type="http://schemas.openxmlformats.org/officeDocument/2006/relationships/image" Target="../media/image368.png"/><Relationship Id="rId332" Type="http://schemas.openxmlformats.org/officeDocument/2006/relationships/image" Target="../media/image61.png"/><Relationship Id="rId71" Type="http://schemas.openxmlformats.org/officeDocument/2006/relationships/image" Target="../media/image210.png"/><Relationship Id="rId92" Type="http://schemas.openxmlformats.org/officeDocument/2006/relationships/image" Target="../media/image219.png"/><Relationship Id="rId213" Type="http://schemas.openxmlformats.org/officeDocument/2006/relationships/image" Target="../media/image293.png"/><Relationship Id="rId234" Type="http://schemas.openxmlformats.org/officeDocument/2006/relationships/image" Target="../media/image29.png"/><Relationship Id="rId2" Type="http://schemas.openxmlformats.org/officeDocument/2006/relationships/image" Target="../media/image4.png"/><Relationship Id="rId29" Type="http://schemas.openxmlformats.org/officeDocument/2006/relationships/image" Target="../media/image91.png"/><Relationship Id="rId255" Type="http://schemas.openxmlformats.org/officeDocument/2006/relationships/image" Target="../media/image322.png"/><Relationship Id="rId276" Type="http://schemas.openxmlformats.org/officeDocument/2006/relationships/image" Target="../media/image343.png"/><Relationship Id="rId297" Type="http://schemas.openxmlformats.org/officeDocument/2006/relationships/image" Target="../media/image93.png"/><Relationship Id="rId40" Type="http://schemas.openxmlformats.org/officeDocument/2006/relationships/image" Target="../media/image143.png"/><Relationship Id="rId115" Type="http://schemas.openxmlformats.org/officeDocument/2006/relationships/image" Target="../media/image110.png"/><Relationship Id="rId136" Type="http://schemas.openxmlformats.org/officeDocument/2006/relationships/image" Target="../media/image106.png"/><Relationship Id="rId157" Type="http://schemas.openxmlformats.org/officeDocument/2006/relationships/image" Target="../media/image90.png"/><Relationship Id="rId178" Type="http://schemas.openxmlformats.org/officeDocument/2006/relationships/image" Target="../media/image139.png"/><Relationship Id="rId301" Type="http://schemas.openxmlformats.org/officeDocument/2006/relationships/image" Target="../media/image362.png"/><Relationship Id="rId322" Type="http://schemas.openxmlformats.org/officeDocument/2006/relationships/image" Target="../media/image35.png"/><Relationship Id="rId343" Type="http://schemas.openxmlformats.org/officeDocument/2006/relationships/image" Target="../media/image384.png"/><Relationship Id="rId61" Type="http://schemas.openxmlformats.org/officeDocument/2006/relationships/image" Target="../media/image206.png"/><Relationship Id="rId82" Type="http://schemas.openxmlformats.org/officeDocument/2006/relationships/image" Target="../media/image78.png"/><Relationship Id="rId199" Type="http://schemas.openxmlformats.org/officeDocument/2006/relationships/image" Target="../media/image285.png"/><Relationship Id="rId203" Type="http://schemas.openxmlformats.org/officeDocument/2006/relationships/image" Target="../media/image288.png"/><Relationship Id="rId19" Type="http://schemas.openxmlformats.org/officeDocument/2006/relationships/image" Target="../media/image163.png"/><Relationship Id="rId224" Type="http://schemas.openxmlformats.org/officeDocument/2006/relationships/image" Target="../media/image53.png"/><Relationship Id="rId245" Type="http://schemas.openxmlformats.org/officeDocument/2006/relationships/image" Target="../media/image313.png"/><Relationship Id="rId266" Type="http://schemas.openxmlformats.org/officeDocument/2006/relationships/image" Target="../media/image333.png"/><Relationship Id="rId287" Type="http://schemas.openxmlformats.org/officeDocument/2006/relationships/image" Target="../media/image354.png"/><Relationship Id="rId30" Type="http://schemas.openxmlformats.org/officeDocument/2006/relationships/image" Target="../media/image188.png"/><Relationship Id="rId105" Type="http://schemas.openxmlformats.org/officeDocument/2006/relationships/image" Target="../media/image171.png"/><Relationship Id="rId126" Type="http://schemas.openxmlformats.org/officeDocument/2006/relationships/image" Target="../media/image238.png"/><Relationship Id="rId147" Type="http://schemas.openxmlformats.org/officeDocument/2006/relationships/image" Target="../media/image26.png"/><Relationship Id="rId168" Type="http://schemas.openxmlformats.org/officeDocument/2006/relationships/image" Target="../media/image144.png"/><Relationship Id="rId312" Type="http://schemas.openxmlformats.org/officeDocument/2006/relationships/image" Target="../media/image369.png"/><Relationship Id="rId333" Type="http://schemas.openxmlformats.org/officeDocument/2006/relationships/image" Target="../media/image25.png"/><Relationship Id="rId51" Type="http://schemas.openxmlformats.org/officeDocument/2006/relationships/image" Target="../media/image66.png"/><Relationship Id="rId72" Type="http://schemas.openxmlformats.org/officeDocument/2006/relationships/image" Target="../media/image176.png"/><Relationship Id="rId93" Type="http://schemas.openxmlformats.org/officeDocument/2006/relationships/image" Target="../media/image45.png"/><Relationship Id="rId189" Type="http://schemas.openxmlformats.org/officeDocument/2006/relationships/image" Target="../media/image278.png"/><Relationship Id="rId3" Type="http://schemas.openxmlformats.org/officeDocument/2006/relationships/image" Target="../media/image147.png"/><Relationship Id="rId214" Type="http://schemas.openxmlformats.org/officeDocument/2006/relationships/image" Target="../media/image87.png"/><Relationship Id="rId235" Type="http://schemas.openxmlformats.org/officeDocument/2006/relationships/image" Target="../media/image32.png"/><Relationship Id="rId256" Type="http://schemas.openxmlformats.org/officeDocument/2006/relationships/image" Target="../media/image323.png"/><Relationship Id="rId277" Type="http://schemas.openxmlformats.org/officeDocument/2006/relationships/image" Target="../media/image344.png"/><Relationship Id="rId298" Type="http://schemas.openxmlformats.org/officeDocument/2006/relationships/image" Target="../media/image361.png"/><Relationship Id="rId116" Type="http://schemas.openxmlformats.org/officeDocument/2006/relationships/image" Target="../media/image182.png"/><Relationship Id="rId137" Type="http://schemas.openxmlformats.org/officeDocument/2006/relationships/image" Target="../media/image77.png"/><Relationship Id="rId158" Type="http://schemas.openxmlformats.org/officeDocument/2006/relationships/image" Target="../media/image256.png"/><Relationship Id="rId302" Type="http://schemas.openxmlformats.org/officeDocument/2006/relationships/image" Target="../media/image363.png"/><Relationship Id="rId323" Type="http://schemas.openxmlformats.org/officeDocument/2006/relationships/image" Target="../media/image55.png"/><Relationship Id="rId344" Type="http://schemas.openxmlformats.org/officeDocument/2006/relationships/image" Target="../media/image385.png"/><Relationship Id="rId20" Type="http://schemas.openxmlformats.org/officeDocument/2006/relationships/image" Target="../media/image164.png"/><Relationship Id="rId41" Type="http://schemas.openxmlformats.org/officeDocument/2006/relationships/image" Target="../media/image3.png"/><Relationship Id="rId62" Type="http://schemas.openxmlformats.org/officeDocument/2006/relationships/image" Target="../media/image84.png"/><Relationship Id="rId83" Type="http://schemas.openxmlformats.org/officeDocument/2006/relationships/image" Target="../media/image215.png"/><Relationship Id="rId179" Type="http://schemas.openxmlformats.org/officeDocument/2006/relationships/image" Target="../media/image269.png"/><Relationship Id="rId190" Type="http://schemas.openxmlformats.org/officeDocument/2006/relationships/image" Target="../media/image279.png"/><Relationship Id="rId204" Type="http://schemas.openxmlformats.org/officeDocument/2006/relationships/image" Target="../media/image289.png"/><Relationship Id="rId225" Type="http://schemas.openxmlformats.org/officeDocument/2006/relationships/image" Target="../media/image300.png"/><Relationship Id="rId246" Type="http://schemas.openxmlformats.org/officeDocument/2006/relationships/image" Target="../media/image314.png"/><Relationship Id="rId267" Type="http://schemas.openxmlformats.org/officeDocument/2006/relationships/image" Target="../media/image334.png"/><Relationship Id="rId288" Type="http://schemas.openxmlformats.org/officeDocument/2006/relationships/image" Target="../media/image355.png"/><Relationship Id="rId106" Type="http://schemas.openxmlformats.org/officeDocument/2006/relationships/image" Target="../media/image58.png"/><Relationship Id="rId127" Type="http://schemas.openxmlformats.org/officeDocument/2006/relationships/image" Target="../media/image239.png"/><Relationship Id="rId313" Type="http://schemas.openxmlformats.org/officeDocument/2006/relationships/image" Target="../media/image17.png"/><Relationship Id="rId10" Type="http://schemas.openxmlformats.org/officeDocument/2006/relationships/image" Target="../media/image154.png"/><Relationship Id="rId31" Type="http://schemas.openxmlformats.org/officeDocument/2006/relationships/image" Target="../media/image141.png"/><Relationship Id="rId52" Type="http://schemas.openxmlformats.org/officeDocument/2006/relationships/image" Target="../media/image142.png"/><Relationship Id="rId73" Type="http://schemas.openxmlformats.org/officeDocument/2006/relationships/image" Target="../media/image86.png"/><Relationship Id="rId94" Type="http://schemas.openxmlformats.org/officeDocument/2006/relationships/image" Target="../media/image220.png"/><Relationship Id="rId148" Type="http://schemas.openxmlformats.org/officeDocument/2006/relationships/image" Target="../media/image13.png"/><Relationship Id="rId169" Type="http://schemas.openxmlformats.org/officeDocument/2006/relationships/image" Target="../media/image36.png"/><Relationship Id="rId334" Type="http://schemas.openxmlformats.org/officeDocument/2006/relationships/image" Target="../media/image72.png"/><Relationship Id="rId4" Type="http://schemas.openxmlformats.org/officeDocument/2006/relationships/image" Target="../media/image148.png"/><Relationship Id="rId180" Type="http://schemas.openxmlformats.org/officeDocument/2006/relationships/image" Target="../media/image270.png"/><Relationship Id="rId215" Type="http://schemas.openxmlformats.org/officeDocument/2006/relationships/image" Target="../media/image172.png"/><Relationship Id="rId236" Type="http://schemas.openxmlformats.org/officeDocument/2006/relationships/image" Target="../media/image307.png"/><Relationship Id="rId257" Type="http://schemas.openxmlformats.org/officeDocument/2006/relationships/image" Target="../media/image324.png"/><Relationship Id="rId278" Type="http://schemas.openxmlformats.org/officeDocument/2006/relationships/image" Target="../media/image345.png"/><Relationship Id="rId303" Type="http://schemas.openxmlformats.org/officeDocument/2006/relationships/image" Target="../media/image364.png"/><Relationship Id="rId42" Type="http://schemas.openxmlformats.org/officeDocument/2006/relationships/image" Target="../media/image195.png"/><Relationship Id="rId84" Type="http://schemas.openxmlformats.org/officeDocument/2006/relationships/image" Target="../media/image85.png"/><Relationship Id="rId138" Type="http://schemas.openxmlformats.org/officeDocument/2006/relationships/image" Target="../media/image243.png"/><Relationship Id="rId191" Type="http://schemas.openxmlformats.org/officeDocument/2006/relationships/image" Target="../media/image280.png"/><Relationship Id="rId205" Type="http://schemas.openxmlformats.org/officeDocument/2006/relationships/image" Target="../media/image81.png"/><Relationship Id="rId247" Type="http://schemas.openxmlformats.org/officeDocument/2006/relationships/image" Target="../media/image315.png"/><Relationship Id="rId107" Type="http://schemas.openxmlformats.org/officeDocument/2006/relationships/image" Target="../media/image62.png"/><Relationship Id="rId289" Type="http://schemas.openxmlformats.org/officeDocument/2006/relationships/image" Target="../media/image100.png"/><Relationship Id="rId11" Type="http://schemas.openxmlformats.org/officeDocument/2006/relationships/image" Target="../media/image155.png"/><Relationship Id="rId53" Type="http://schemas.openxmlformats.org/officeDocument/2006/relationships/image" Target="../media/image199.png"/><Relationship Id="rId149" Type="http://schemas.openxmlformats.org/officeDocument/2006/relationships/image" Target="../media/image249.png"/><Relationship Id="rId314" Type="http://schemas.openxmlformats.org/officeDocument/2006/relationships/image" Target="../media/image370.png"/><Relationship Id="rId95" Type="http://schemas.openxmlformats.org/officeDocument/2006/relationships/image" Target="../media/image50.png"/><Relationship Id="rId160" Type="http://schemas.openxmlformats.org/officeDocument/2006/relationships/image" Target="../media/image22.png"/><Relationship Id="rId216" Type="http://schemas.openxmlformats.org/officeDocument/2006/relationships/image" Target="../media/image104.png"/><Relationship Id="rId258" Type="http://schemas.openxmlformats.org/officeDocument/2006/relationships/image" Target="../media/image325.png"/><Relationship Id="rId22" Type="http://schemas.openxmlformats.org/officeDocument/2006/relationships/image" Target="../media/image184.png"/><Relationship Id="rId64" Type="http://schemas.openxmlformats.org/officeDocument/2006/relationships/image" Target="../media/image8.png"/><Relationship Id="rId118" Type="http://schemas.openxmlformats.org/officeDocument/2006/relationships/image" Target="../media/image92.png"/><Relationship Id="rId325" Type="http://schemas.openxmlformats.org/officeDocument/2006/relationships/image" Target="../media/image6.png"/><Relationship Id="rId171" Type="http://schemas.openxmlformats.org/officeDocument/2006/relationships/image" Target="../media/image264.png"/><Relationship Id="rId227" Type="http://schemas.openxmlformats.org/officeDocument/2006/relationships/image" Target="../media/image302.png"/><Relationship Id="rId269" Type="http://schemas.openxmlformats.org/officeDocument/2006/relationships/image" Target="../media/image336.png"/><Relationship Id="rId33" Type="http://schemas.openxmlformats.org/officeDocument/2006/relationships/image" Target="../media/image190.png"/><Relationship Id="rId129" Type="http://schemas.openxmlformats.org/officeDocument/2006/relationships/image" Target="../media/image30.png"/><Relationship Id="rId280" Type="http://schemas.openxmlformats.org/officeDocument/2006/relationships/image" Target="../media/image347.png"/><Relationship Id="rId336" Type="http://schemas.openxmlformats.org/officeDocument/2006/relationships/image" Target="../media/image378.png"/><Relationship Id="rId75" Type="http://schemas.openxmlformats.org/officeDocument/2006/relationships/image" Target="../media/image98.png"/><Relationship Id="rId140" Type="http://schemas.openxmlformats.org/officeDocument/2006/relationships/image" Target="../media/image111.png"/><Relationship Id="rId182" Type="http://schemas.openxmlformats.org/officeDocument/2006/relationships/image" Target="../media/image272.png"/><Relationship Id="rId6" Type="http://schemas.openxmlformats.org/officeDocument/2006/relationships/image" Target="../media/image150.png"/><Relationship Id="rId238" Type="http://schemas.openxmlformats.org/officeDocument/2006/relationships/image" Target="../media/image309.png"/><Relationship Id="rId291" Type="http://schemas.openxmlformats.org/officeDocument/2006/relationships/image" Target="../media/image356.png"/><Relationship Id="rId305" Type="http://schemas.openxmlformats.org/officeDocument/2006/relationships/image" Target="../media/image105.png"/><Relationship Id="rId44" Type="http://schemas.openxmlformats.org/officeDocument/2006/relationships/image" Target="../media/image197.png"/><Relationship Id="rId86" Type="http://schemas.openxmlformats.org/officeDocument/2006/relationships/image" Target="../media/image96.png"/><Relationship Id="rId151" Type="http://schemas.openxmlformats.org/officeDocument/2006/relationships/image" Target="../media/image250.png"/><Relationship Id="rId193" Type="http://schemas.openxmlformats.org/officeDocument/2006/relationships/image" Target="../media/image41.png"/><Relationship Id="rId207" Type="http://schemas.openxmlformats.org/officeDocument/2006/relationships/image" Target="../media/image79.png"/><Relationship Id="rId249" Type="http://schemas.openxmlformats.org/officeDocument/2006/relationships/image" Target="../media/image102.png"/><Relationship Id="rId13" Type="http://schemas.openxmlformats.org/officeDocument/2006/relationships/image" Target="../media/image157.png"/><Relationship Id="rId109" Type="http://schemas.openxmlformats.org/officeDocument/2006/relationships/image" Target="../media/image227.png"/><Relationship Id="rId260" Type="http://schemas.openxmlformats.org/officeDocument/2006/relationships/image" Target="../media/image327.png"/><Relationship Id="rId316" Type="http://schemas.openxmlformats.org/officeDocument/2006/relationships/image" Target="../media/image20.png"/><Relationship Id="rId55" Type="http://schemas.openxmlformats.org/officeDocument/2006/relationships/image" Target="../media/image201.png"/><Relationship Id="rId97" Type="http://schemas.openxmlformats.org/officeDocument/2006/relationships/image" Target="../media/image221.png"/><Relationship Id="rId120" Type="http://schemas.openxmlformats.org/officeDocument/2006/relationships/image" Target="../media/image232.png"/><Relationship Id="rId162" Type="http://schemas.openxmlformats.org/officeDocument/2006/relationships/image" Target="../media/image259.png"/><Relationship Id="rId218" Type="http://schemas.openxmlformats.org/officeDocument/2006/relationships/image" Target="../media/image295.png"/><Relationship Id="rId271" Type="http://schemas.openxmlformats.org/officeDocument/2006/relationships/image" Target="../media/image338.png"/><Relationship Id="rId24" Type="http://schemas.openxmlformats.org/officeDocument/2006/relationships/image" Target="../media/image186.png"/><Relationship Id="rId66" Type="http://schemas.openxmlformats.org/officeDocument/2006/relationships/image" Target="../media/image74.png"/><Relationship Id="rId131" Type="http://schemas.openxmlformats.org/officeDocument/2006/relationships/image" Target="../media/image11.png"/><Relationship Id="rId327" Type="http://schemas.openxmlformats.org/officeDocument/2006/relationships/image" Target="../media/image375.png"/><Relationship Id="rId173" Type="http://schemas.openxmlformats.org/officeDocument/2006/relationships/image" Target="../media/image266.png"/><Relationship Id="rId229" Type="http://schemas.openxmlformats.org/officeDocument/2006/relationships/image" Target="../media/image30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9.png"/><Relationship Id="rId2" Type="http://schemas.openxmlformats.org/officeDocument/2006/relationships/image" Target="../media/image38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54EB0A-0A24-5CB8-E5E4-11493BF089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Afbeelding 76">
            <a:extLst>
              <a:ext uri="{FF2B5EF4-FFF2-40B4-BE49-F238E27FC236}">
                <a16:creationId xmlns:a16="http://schemas.microsoft.com/office/drawing/2014/main" id="{C085E3D4-E39C-AD89-E8EB-FEED2EB949D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alphaModFix/>
          </a:blip>
          <a:srcRect l="3496" r="3778" b="39328"/>
          <a:stretch>
            <a:fillRect/>
          </a:stretch>
        </p:blipFill>
        <p:spPr>
          <a:xfrm>
            <a:off x="5531550" y="25178494"/>
            <a:ext cx="31694097" cy="4178821"/>
          </a:xfrm>
          <a:prstGeom prst="rect">
            <a:avLst/>
          </a:prstGeom>
        </p:spPr>
      </p:pic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9EB5725B-4F15-5132-4902-BAC2EFB34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3594E-59CB-4F2D-9183-FB41F1074B0F}" type="slidenum">
              <a:rPr lang="nl-BE" sz="4000" smtClean="0"/>
              <a:t>1</a:t>
            </a:fld>
            <a:endParaRPr lang="nl-BE" sz="40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C5E7D004-26CD-1695-7464-806343EE1FB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6576" y="1138481"/>
            <a:ext cx="31694097" cy="27035724"/>
          </a:xfrm>
          <a:prstGeom prst="rect">
            <a:avLst/>
          </a:prstGeom>
        </p:spPr>
      </p:pic>
      <p:sp>
        <p:nvSpPr>
          <p:cNvPr id="5" name="Vrije vorm: vorm 4">
            <a:extLst>
              <a:ext uri="{FF2B5EF4-FFF2-40B4-BE49-F238E27FC236}">
                <a16:creationId xmlns:a16="http://schemas.microsoft.com/office/drawing/2014/main" id="{7990C1CE-7F7A-9F9C-35F2-5F067DFA00A1}"/>
              </a:ext>
            </a:extLst>
          </p:cNvPr>
          <p:cNvSpPr/>
          <p:nvPr/>
        </p:nvSpPr>
        <p:spPr>
          <a:xfrm>
            <a:off x="7696200" y="15082587"/>
            <a:ext cx="5219700" cy="369570"/>
          </a:xfrm>
          <a:custGeom>
            <a:avLst/>
            <a:gdLst>
              <a:gd name="csX0" fmla="*/ 0 w 5219700"/>
              <a:gd name="csY0" fmla="*/ 424038 h 424038"/>
              <a:gd name="csX1" fmla="*/ 2609850 w 5219700"/>
              <a:gd name="csY1" fmla="*/ 347838 h 424038"/>
              <a:gd name="csX2" fmla="*/ 3448050 w 5219700"/>
              <a:gd name="csY2" fmla="*/ 23988 h 424038"/>
              <a:gd name="csX3" fmla="*/ 5219700 w 5219700"/>
              <a:gd name="csY3" fmla="*/ 23988 h 424038"/>
              <a:gd name="csX4" fmla="*/ 5219700 w 5219700"/>
              <a:gd name="csY4" fmla="*/ 23988 h 424038"/>
              <a:gd name="csX0" fmla="*/ 0 w 5219700"/>
              <a:gd name="csY0" fmla="*/ 400050 h 400050"/>
              <a:gd name="csX1" fmla="*/ 2609850 w 5219700"/>
              <a:gd name="csY1" fmla="*/ 323850 h 400050"/>
              <a:gd name="csX2" fmla="*/ 5219700 w 5219700"/>
              <a:gd name="csY2" fmla="*/ 0 h 400050"/>
              <a:gd name="csX3" fmla="*/ 5219700 w 5219700"/>
              <a:gd name="csY3" fmla="*/ 0 h 400050"/>
              <a:gd name="csX0" fmla="*/ 0 w 5219700"/>
              <a:gd name="csY0" fmla="*/ 400050 h 400050"/>
              <a:gd name="csX1" fmla="*/ 2609850 w 5219700"/>
              <a:gd name="csY1" fmla="*/ 323850 h 400050"/>
              <a:gd name="csX2" fmla="*/ 3505200 w 5219700"/>
              <a:gd name="csY2" fmla="*/ 163830 h 400050"/>
              <a:gd name="csX3" fmla="*/ 5219700 w 5219700"/>
              <a:gd name="csY3" fmla="*/ 0 h 400050"/>
              <a:gd name="csX4" fmla="*/ 5219700 w 5219700"/>
              <a:gd name="csY4" fmla="*/ 0 h 400050"/>
              <a:gd name="csX0" fmla="*/ 0 w 5227320"/>
              <a:gd name="csY0" fmla="*/ 400050 h 400050"/>
              <a:gd name="csX1" fmla="*/ 2609850 w 5227320"/>
              <a:gd name="csY1" fmla="*/ 323850 h 400050"/>
              <a:gd name="csX2" fmla="*/ 3505200 w 5227320"/>
              <a:gd name="csY2" fmla="*/ 163830 h 400050"/>
              <a:gd name="csX3" fmla="*/ 5219700 w 5227320"/>
              <a:gd name="csY3" fmla="*/ 0 h 400050"/>
              <a:gd name="csX4" fmla="*/ 5227320 w 5227320"/>
              <a:gd name="csY4" fmla="*/ 38100 h 400050"/>
              <a:gd name="csX0" fmla="*/ 0 w 5219700"/>
              <a:gd name="csY0" fmla="*/ 400050 h 400050"/>
              <a:gd name="csX1" fmla="*/ 2609850 w 5219700"/>
              <a:gd name="csY1" fmla="*/ 323850 h 400050"/>
              <a:gd name="csX2" fmla="*/ 3505200 w 5219700"/>
              <a:gd name="csY2" fmla="*/ 163830 h 400050"/>
              <a:gd name="csX3" fmla="*/ 5219700 w 5219700"/>
              <a:gd name="csY3" fmla="*/ 0 h 400050"/>
              <a:gd name="csX0" fmla="*/ 0 w 5219700"/>
              <a:gd name="csY0" fmla="*/ 323850 h 323850"/>
              <a:gd name="csX1" fmla="*/ 2609850 w 5219700"/>
              <a:gd name="csY1" fmla="*/ 247650 h 323850"/>
              <a:gd name="csX2" fmla="*/ 3505200 w 5219700"/>
              <a:gd name="csY2" fmla="*/ 87630 h 323850"/>
              <a:gd name="csX3" fmla="*/ 5219700 w 5219700"/>
              <a:gd name="csY3" fmla="*/ 0 h 323850"/>
              <a:gd name="csX0" fmla="*/ 0 w 5219700"/>
              <a:gd name="csY0" fmla="*/ 323850 h 323850"/>
              <a:gd name="csX1" fmla="*/ 2609850 w 5219700"/>
              <a:gd name="csY1" fmla="*/ 247650 h 323850"/>
              <a:gd name="csX2" fmla="*/ 3497580 w 5219700"/>
              <a:gd name="csY2" fmla="*/ 125730 h 323850"/>
              <a:gd name="csX3" fmla="*/ 5219700 w 5219700"/>
              <a:gd name="csY3" fmla="*/ 0 h 323850"/>
              <a:gd name="csX0" fmla="*/ 0 w 5219700"/>
              <a:gd name="csY0" fmla="*/ 323850 h 323850"/>
              <a:gd name="csX1" fmla="*/ 2609850 w 5219700"/>
              <a:gd name="csY1" fmla="*/ 247650 h 323850"/>
              <a:gd name="csX2" fmla="*/ 3497580 w 5219700"/>
              <a:gd name="csY2" fmla="*/ 125730 h 323850"/>
              <a:gd name="csX3" fmla="*/ 5219700 w 5219700"/>
              <a:gd name="csY3" fmla="*/ 0 h 323850"/>
              <a:gd name="csX0" fmla="*/ 0 w 5219700"/>
              <a:gd name="csY0" fmla="*/ 369570 h 369570"/>
              <a:gd name="csX1" fmla="*/ 2609850 w 5219700"/>
              <a:gd name="csY1" fmla="*/ 247650 h 369570"/>
              <a:gd name="csX2" fmla="*/ 3497580 w 5219700"/>
              <a:gd name="csY2" fmla="*/ 125730 h 369570"/>
              <a:gd name="csX3" fmla="*/ 5219700 w 5219700"/>
              <a:gd name="csY3" fmla="*/ 0 h 369570"/>
              <a:gd name="csX0" fmla="*/ 0 w 5219700"/>
              <a:gd name="csY0" fmla="*/ 369570 h 369570"/>
              <a:gd name="csX1" fmla="*/ 2975610 w 5219700"/>
              <a:gd name="csY1" fmla="*/ 247650 h 369570"/>
              <a:gd name="csX2" fmla="*/ 3497580 w 5219700"/>
              <a:gd name="csY2" fmla="*/ 125730 h 369570"/>
              <a:gd name="csX3" fmla="*/ 5219700 w 5219700"/>
              <a:gd name="csY3" fmla="*/ 0 h 369570"/>
              <a:gd name="csX0" fmla="*/ 0 w 5219700"/>
              <a:gd name="csY0" fmla="*/ 369570 h 369570"/>
              <a:gd name="csX1" fmla="*/ 2975610 w 5219700"/>
              <a:gd name="csY1" fmla="*/ 247650 h 369570"/>
              <a:gd name="csX2" fmla="*/ 3497580 w 5219700"/>
              <a:gd name="csY2" fmla="*/ 125730 h 369570"/>
              <a:gd name="csX3" fmla="*/ 5219700 w 5219700"/>
              <a:gd name="csY3" fmla="*/ 0 h 369570"/>
              <a:gd name="csX0" fmla="*/ 0 w 5219700"/>
              <a:gd name="csY0" fmla="*/ 369570 h 369570"/>
              <a:gd name="csX1" fmla="*/ 2975610 w 5219700"/>
              <a:gd name="csY1" fmla="*/ 247650 h 369570"/>
              <a:gd name="csX2" fmla="*/ 3497580 w 5219700"/>
              <a:gd name="csY2" fmla="*/ 125730 h 369570"/>
              <a:gd name="csX3" fmla="*/ 5219700 w 5219700"/>
              <a:gd name="csY3" fmla="*/ 0 h 369570"/>
              <a:gd name="csX0" fmla="*/ 0 w 5219700"/>
              <a:gd name="csY0" fmla="*/ 369570 h 369570"/>
              <a:gd name="csX1" fmla="*/ 2975610 w 5219700"/>
              <a:gd name="csY1" fmla="*/ 247650 h 369570"/>
              <a:gd name="csX2" fmla="*/ 3497580 w 5219700"/>
              <a:gd name="csY2" fmla="*/ 125730 h 369570"/>
              <a:gd name="csX3" fmla="*/ 5219700 w 5219700"/>
              <a:gd name="csY3" fmla="*/ 0 h 36957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5219700" h="369570">
                <a:moveTo>
                  <a:pt x="0" y="369570"/>
                </a:moveTo>
                <a:cubicBezTo>
                  <a:pt x="1017587" y="364807"/>
                  <a:pt x="2811780" y="257810"/>
                  <a:pt x="2975610" y="247650"/>
                </a:cubicBezTo>
                <a:cubicBezTo>
                  <a:pt x="3139440" y="237490"/>
                  <a:pt x="3283585" y="141605"/>
                  <a:pt x="3497580" y="125730"/>
                </a:cubicBezTo>
                <a:lnTo>
                  <a:pt x="5219700" y="0"/>
                </a:lnTo>
              </a:path>
            </a:pathLst>
          </a:custGeom>
          <a:noFill/>
          <a:ln w="22225">
            <a:solidFill>
              <a:srgbClr val="90909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31F5F60A-BBB3-9F36-CBF3-3E6023C235B2}"/>
              </a:ext>
            </a:extLst>
          </p:cNvPr>
          <p:cNvSpPr/>
          <p:nvPr/>
        </p:nvSpPr>
        <p:spPr>
          <a:xfrm rot="21046513">
            <a:off x="18367320" y="7344714"/>
            <a:ext cx="1529153" cy="463024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0" name="Tekstvak 9">
            <a:extLst>
              <a:ext uri="{FF2B5EF4-FFF2-40B4-BE49-F238E27FC236}">
                <a16:creationId xmlns:a16="http://schemas.microsoft.com/office/drawing/2014/main" id="{907F886C-A701-4C78-8D08-C93AB2357BB4}"/>
              </a:ext>
            </a:extLst>
          </p:cNvPr>
          <p:cNvSpPr txBox="1"/>
          <p:nvPr/>
        </p:nvSpPr>
        <p:spPr>
          <a:xfrm rot="4801066">
            <a:off x="20053818" y="5296941"/>
            <a:ext cx="12504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000">
                <a:effectLst>
                  <a:glow rad="254000">
                    <a:schemeClr val="bg1">
                      <a:alpha val="60000"/>
                    </a:schemeClr>
                  </a:glow>
                </a:effectLst>
              </a:defRPr>
            </a:lvl1pPr>
          </a:lstStyle>
          <a:p>
            <a:r>
              <a:rPr lang="nl-BE" dirty="0">
                <a:effectLst>
                  <a:glow rad="254000">
                    <a:schemeClr val="bg1"/>
                  </a:glow>
                </a:effectLst>
              </a:rPr>
              <a:t>Hoge Weg</a:t>
            </a:r>
          </a:p>
        </p:txBody>
      </p:sp>
      <p:sp>
        <p:nvSpPr>
          <p:cNvPr id="11" name="Tekstvak 10">
            <a:extLst>
              <a:ext uri="{FF2B5EF4-FFF2-40B4-BE49-F238E27FC236}">
                <a16:creationId xmlns:a16="http://schemas.microsoft.com/office/drawing/2014/main" id="{360F4019-DC4C-C186-7046-85C9E7460BC6}"/>
              </a:ext>
            </a:extLst>
          </p:cNvPr>
          <p:cNvSpPr txBox="1"/>
          <p:nvPr/>
        </p:nvSpPr>
        <p:spPr>
          <a:xfrm rot="3360000">
            <a:off x="34104499" y="7917412"/>
            <a:ext cx="11862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000">
                <a:effectLst>
                  <a:glow rad="254000">
                    <a:schemeClr val="bg1">
                      <a:alpha val="60000"/>
                    </a:schemeClr>
                  </a:glow>
                </a:effectLst>
              </a:defRPr>
            </a:lvl1pPr>
          </a:lstStyle>
          <a:p>
            <a:r>
              <a:rPr lang="nl-BE" dirty="0"/>
              <a:t>Lage Weg</a:t>
            </a:r>
          </a:p>
        </p:txBody>
      </p:sp>
      <p:sp>
        <p:nvSpPr>
          <p:cNvPr id="12" name="Tekstvak 11">
            <a:extLst>
              <a:ext uri="{FF2B5EF4-FFF2-40B4-BE49-F238E27FC236}">
                <a16:creationId xmlns:a16="http://schemas.microsoft.com/office/drawing/2014/main" id="{F81499A6-36AE-A3A8-C68F-530D6720CA6E}"/>
              </a:ext>
            </a:extLst>
          </p:cNvPr>
          <p:cNvSpPr txBox="1"/>
          <p:nvPr/>
        </p:nvSpPr>
        <p:spPr>
          <a:xfrm rot="17520000">
            <a:off x="32727330" y="20644850"/>
            <a:ext cx="14561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>
                <a:effectLst>
                  <a:glow rad="254000">
                    <a:schemeClr val="bg1">
                      <a:alpha val="60000"/>
                    </a:schemeClr>
                  </a:glow>
                </a:effectLst>
              </a:rPr>
              <a:t>Castelréweg</a:t>
            </a:r>
          </a:p>
        </p:txBody>
      </p:sp>
      <p:sp>
        <p:nvSpPr>
          <p:cNvPr id="19" name="Vrije vorm: vorm 18">
            <a:extLst>
              <a:ext uri="{FF2B5EF4-FFF2-40B4-BE49-F238E27FC236}">
                <a16:creationId xmlns:a16="http://schemas.microsoft.com/office/drawing/2014/main" id="{CC75E533-664C-24AC-7B5D-D2CD6FFD58A4}"/>
              </a:ext>
            </a:extLst>
          </p:cNvPr>
          <p:cNvSpPr/>
          <p:nvPr/>
        </p:nvSpPr>
        <p:spPr>
          <a:xfrm>
            <a:off x="21357636" y="14414608"/>
            <a:ext cx="3419654" cy="12860594"/>
          </a:xfrm>
          <a:custGeom>
            <a:avLst/>
            <a:gdLst>
              <a:gd name="csX0" fmla="*/ 1089409 w 3419654"/>
              <a:gd name="csY0" fmla="*/ 12860594 h 12860594"/>
              <a:gd name="csX1" fmla="*/ 1030416 w 3419654"/>
              <a:gd name="csY1" fmla="*/ 9556955 h 12860594"/>
              <a:gd name="csX2" fmla="*/ 381487 w 3419654"/>
              <a:gd name="csY2" fmla="*/ 8082116 h 12860594"/>
              <a:gd name="csX3" fmla="*/ 116016 w 3419654"/>
              <a:gd name="csY3" fmla="*/ 5397910 h 12860594"/>
              <a:gd name="csX4" fmla="*/ 499474 w 3419654"/>
              <a:gd name="csY4" fmla="*/ 5102942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  <a:gd name="csX0" fmla="*/ 1089409 w 3419654"/>
              <a:gd name="csY0" fmla="*/ 12860594 h 12860594"/>
              <a:gd name="csX1" fmla="*/ 1030416 w 3419654"/>
              <a:gd name="csY1" fmla="*/ 9556955 h 12860594"/>
              <a:gd name="csX2" fmla="*/ 381487 w 3419654"/>
              <a:gd name="csY2" fmla="*/ 8082116 h 12860594"/>
              <a:gd name="csX3" fmla="*/ 116016 w 3419654"/>
              <a:gd name="csY3" fmla="*/ 5397910 h 12860594"/>
              <a:gd name="csX4" fmla="*/ 572046 w 3419654"/>
              <a:gd name="csY4" fmla="*/ 5030371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  <a:gd name="csX0" fmla="*/ 1089409 w 3419654"/>
              <a:gd name="csY0" fmla="*/ 12860594 h 12860594"/>
              <a:gd name="csX1" fmla="*/ 1030416 w 3419654"/>
              <a:gd name="csY1" fmla="*/ 9556955 h 12860594"/>
              <a:gd name="csX2" fmla="*/ 381487 w 3419654"/>
              <a:gd name="csY2" fmla="*/ 8082116 h 12860594"/>
              <a:gd name="csX3" fmla="*/ 130530 w 3419654"/>
              <a:gd name="csY3" fmla="*/ 5514024 h 12860594"/>
              <a:gd name="csX4" fmla="*/ 572046 w 3419654"/>
              <a:gd name="csY4" fmla="*/ 5030371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  <a:gd name="csX0" fmla="*/ 1089409 w 3419654"/>
              <a:gd name="csY0" fmla="*/ 12860594 h 12860594"/>
              <a:gd name="csX1" fmla="*/ 1030416 w 3419654"/>
              <a:gd name="csY1" fmla="*/ 9556955 h 12860594"/>
              <a:gd name="csX2" fmla="*/ 381487 w 3419654"/>
              <a:gd name="csY2" fmla="*/ 8082116 h 12860594"/>
              <a:gd name="csX3" fmla="*/ 130530 w 3419654"/>
              <a:gd name="csY3" fmla="*/ 5514024 h 12860594"/>
              <a:gd name="csX4" fmla="*/ 572046 w 3419654"/>
              <a:gd name="csY4" fmla="*/ 5030371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  <a:gd name="csX0" fmla="*/ 1089409 w 3419654"/>
              <a:gd name="csY0" fmla="*/ 12860594 h 12860594"/>
              <a:gd name="csX1" fmla="*/ 1030416 w 3419654"/>
              <a:gd name="csY1" fmla="*/ 9556955 h 12860594"/>
              <a:gd name="csX2" fmla="*/ 381487 w 3419654"/>
              <a:gd name="csY2" fmla="*/ 8082116 h 12860594"/>
              <a:gd name="csX3" fmla="*/ 130530 w 3419654"/>
              <a:gd name="csY3" fmla="*/ 5514024 h 12860594"/>
              <a:gd name="csX4" fmla="*/ 572046 w 3419654"/>
              <a:gd name="csY4" fmla="*/ 5030371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  <a:gd name="csX0" fmla="*/ 1089409 w 3419654"/>
              <a:gd name="csY0" fmla="*/ 12860594 h 12860594"/>
              <a:gd name="csX1" fmla="*/ 1030416 w 3419654"/>
              <a:gd name="csY1" fmla="*/ 9556955 h 12860594"/>
              <a:gd name="csX2" fmla="*/ 381487 w 3419654"/>
              <a:gd name="csY2" fmla="*/ 8082116 h 12860594"/>
              <a:gd name="csX3" fmla="*/ 130530 w 3419654"/>
              <a:gd name="csY3" fmla="*/ 5514024 h 12860594"/>
              <a:gd name="csX4" fmla="*/ 572046 w 3419654"/>
              <a:gd name="csY4" fmla="*/ 5030371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  <a:gd name="csX0" fmla="*/ 1089409 w 3419654"/>
              <a:gd name="csY0" fmla="*/ 12860594 h 12860594"/>
              <a:gd name="csX1" fmla="*/ 1030416 w 3419654"/>
              <a:gd name="csY1" fmla="*/ 9556955 h 12860594"/>
              <a:gd name="csX2" fmla="*/ 381487 w 3419654"/>
              <a:gd name="csY2" fmla="*/ 8082116 h 12860594"/>
              <a:gd name="csX3" fmla="*/ 130530 w 3419654"/>
              <a:gd name="csY3" fmla="*/ 5514024 h 12860594"/>
              <a:gd name="csX4" fmla="*/ 572046 w 3419654"/>
              <a:gd name="csY4" fmla="*/ 5030371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  <a:gd name="csX0" fmla="*/ 1089409 w 3419654"/>
              <a:gd name="csY0" fmla="*/ 12860594 h 12860594"/>
              <a:gd name="csX1" fmla="*/ 1030416 w 3419654"/>
              <a:gd name="csY1" fmla="*/ 9556955 h 12860594"/>
              <a:gd name="csX2" fmla="*/ 381487 w 3419654"/>
              <a:gd name="csY2" fmla="*/ 8082116 h 12860594"/>
              <a:gd name="csX3" fmla="*/ 130530 w 3419654"/>
              <a:gd name="csY3" fmla="*/ 5514024 h 12860594"/>
              <a:gd name="csX4" fmla="*/ 484960 w 3419654"/>
              <a:gd name="csY4" fmla="*/ 5030371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  <a:gd name="csX0" fmla="*/ 1089409 w 3419654"/>
              <a:gd name="csY0" fmla="*/ 12860594 h 12860594"/>
              <a:gd name="csX1" fmla="*/ 1030416 w 3419654"/>
              <a:gd name="csY1" fmla="*/ 9556955 h 12860594"/>
              <a:gd name="csX2" fmla="*/ 381487 w 3419654"/>
              <a:gd name="csY2" fmla="*/ 8082116 h 12860594"/>
              <a:gd name="csX3" fmla="*/ 130530 w 3419654"/>
              <a:gd name="csY3" fmla="*/ 5514024 h 12860594"/>
              <a:gd name="csX4" fmla="*/ 572046 w 3419654"/>
              <a:gd name="csY4" fmla="*/ 5102942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  <a:gd name="csX0" fmla="*/ 1089409 w 3419654"/>
              <a:gd name="csY0" fmla="*/ 12860594 h 12860594"/>
              <a:gd name="csX1" fmla="*/ 1030416 w 3419654"/>
              <a:gd name="csY1" fmla="*/ 9556955 h 12860594"/>
              <a:gd name="csX2" fmla="*/ 381487 w 3419654"/>
              <a:gd name="csY2" fmla="*/ 8082116 h 12860594"/>
              <a:gd name="csX3" fmla="*/ 72473 w 3419654"/>
              <a:gd name="csY3" fmla="*/ 5514024 h 12860594"/>
              <a:gd name="csX4" fmla="*/ 572046 w 3419654"/>
              <a:gd name="csY4" fmla="*/ 5102942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  <a:gd name="csX0" fmla="*/ 1089409 w 3419654"/>
              <a:gd name="csY0" fmla="*/ 12860594 h 12860594"/>
              <a:gd name="csX1" fmla="*/ 1030416 w 3419654"/>
              <a:gd name="csY1" fmla="*/ 9556955 h 12860594"/>
              <a:gd name="csX2" fmla="*/ 381487 w 3419654"/>
              <a:gd name="csY2" fmla="*/ 8082116 h 12860594"/>
              <a:gd name="csX3" fmla="*/ 72473 w 3419654"/>
              <a:gd name="csY3" fmla="*/ 5514024 h 12860594"/>
              <a:gd name="csX4" fmla="*/ 572046 w 3419654"/>
              <a:gd name="csY4" fmla="*/ 5102942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  <a:gd name="csX0" fmla="*/ 1089409 w 3419654"/>
              <a:gd name="csY0" fmla="*/ 12860594 h 12860594"/>
              <a:gd name="csX1" fmla="*/ 1030416 w 3419654"/>
              <a:gd name="csY1" fmla="*/ 9556955 h 12860594"/>
              <a:gd name="csX2" fmla="*/ 381487 w 3419654"/>
              <a:gd name="csY2" fmla="*/ 8082116 h 12860594"/>
              <a:gd name="csX3" fmla="*/ 72473 w 3419654"/>
              <a:gd name="csY3" fmla="*/ 5514024 h 12860594"/>
              <a:gd name="csX4" fmla="*/ 572046 w 3419654"/>
              <a:gd name="csY4" fmla="*/ 5102942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  <a:gd name="csX0" fmla="*/ 1089409 w 3419654"/>
              <a:gd name="csY0" fmla="*/ 12860594 h 12860594"/>
              <a:gd name="csX1" fmla="*/ 1030416 w 3419654"/>
              <a:gd name="csY1" fmla="*/ 9556955 h 12860594"/>
              <a:gd name="csX2" fmla="*/ 425030 w 3419654"/>
              <a:gd name="csY2" fmla="*/ 8053087 h 12860594"/>
              <a:gd name="csX3" fmla="*/ 72473 w 3419654"/>
              <a:gd name="csY3" fmla="*/ 5514024 h 12860594"/>
              <a:gd name="csX4" fmla="*/ 572046 w 3419654"/>
              <a:gd name="csY4" fmla="*/ 5102942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  <a:gd name="csX0" fmla="*/ 1089409 w 3419654"/>
              <a:gd name="csY0" fmla="*/ 12860594 h 12860594"/>
              <a:gd name="csX1" fmla="*/ 1030416 w 3419654"/>
              <a:gd name="csY1" fmla="*/ 9556955 h 12860594"/>
              <a:gd name="csX2" fmla="*/ 425030 w 3419654"/>
              <a:gd name="csY2" fmla="*/ 8053087 h 12860594"/>
              <a:gd name="csX3" fmla="*/ 72473 w 3419654"/>
              <a:gd name="csY3" fmla="*/ 5514024 h 12860594"/>
              <a:gd name="csX4" fmla="*/ 572046 w 3419654"/>
              <a:gd name="csY4" fmla="*/ 5102942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  <a:gd name="csX0" fmla="*/ 1089409 w 3419654"/>
              <a:gd name="csY0" fmla="*/ 12860594 h 12860594"/>
              <a:gd name="csX1" fmla="*/ 1030416 w 3419654"/>
              <a:gd name="csY1" fmla="*/ 9556955 h 12860594"/>
              <a:gd name="csX2" fmla="*/ 425030 w 3419654"/>
              <a:gd name="csY2" fmla="*/ 8053087 h 12860594"/>
              <a:gd name="csX3" fmla="*/ 86988 w 3419654"/>
              <a:gd name="csY3" fmla="*/ 5601110 h 12860594"/>
              <a:gd name="csX4" fmla="*/ 572046 w 3419654"/>
              <a:gd name="csY4" fmla="*/ 5102942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  <a:gd name="csX0" fmla="*/ 1089409 w 3419654"/>
              <a:gd name="csY0" fmla="*/ 12860594 h 12860594"/>
              <a:gd name="csX1" fmla="*/ 943330 w 3419654"/>
              <a:gd name="csY1" fmla="*/ 9498898 h 12860594"/>
              <a:gd name="csX2" fmla="*/ 425030 w 3419654"/>
              <a:gd name="csY2" fmla="*/ 8053087 h 12860594"/>
              <a:gd name="csX3" fmla="*/ 86988 w 3419654"/>
              <a:gd name="csY3" fmla="*/ 5601110 h 12860594"/>
              <a:gd name="csX4" fmla="*/ 572046 w 3419654"/>
              <a:gd name="csY4" fmla="*/ 5102942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  <a:gd name="csX0" fmla="*/ 1089409 w 3419654"/>
              <a:gd name="csY0" fmla="*/ 12860594 h 12860594"/>
              <a:gd name="csX1" fmla="*/ 943330 w 3419654"/>
              <a:gd name="csY1" fmla="*/ 9498898 h 12860594"/>
              <a:gd name="csX2" fmla="*/ 425030 w 3419654"/>
              <a:gd name="csY2" fmla="*/ 8053087 h 12860594"/>
              <a:gd name="csX3" fmla="*/ 86988 w 3419654"/>
              <a:gd name="csY3" fmla="*/ 5601110 h 12860594"/>
              <a:gd name="csX4" fmla="*/ 572046 w 3419654"/>
              <a:gd name="csY4" fmla="*/ 5102942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  <a:gd name="csX0" fmla="*/ 1089409 w 3419654"/>
              <a:gd name="csY0" fmla="*/ 12860594 h 12860594"/>
              <a:gd name="csX1" fmla="*/ 943330 w 3419654"/>
              <a:gd name="csY1" fmla="*/ 9498898 h 12860594"/>
              <a:gd name="csX2" fmla="*/ 425030 w 3419654"/>
              <a:gd name="csY2" fmla="*/ 8053087 h 12860594"/>
              <a:gd name="csX3" fmla="*/ 86988 w 3419654"/>
              <a:gd name="csY3" fmla="*/ 5601110 h 12860594"/>
              <a:gd name="csX4" fmla="*/ 572046 w 3419654"/>
              <a:gd name="csY4" fmla="*/ 5102942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  <a:gd name="csX0" fmla="*/ 1089409 w 3419654"/>
              <a:gd name="csY0" fmla="*/ 12860594 h 12860594"/>
              <a:gd name="csX1" fmla="*/ 1001387 w 3419654"/>
              <a:gd name="csY1" fmla="*/ 9484384 h 12860594"/>
              <a:gd name="csX2" fmla="*/ 425030 w 3419654"/>
              <a:gd name="csY2" fmla="*/ 8053087 h 12860594"/>
              <a:gd name="csX3" fmla="*/ 86988 w 3419654"/>
              <a:gd name="csY3" fmla="*/ 5601110 h 12860594"/>
              <a:gd name="csX4" fmla="*/ 572046 w 3419654"/>
              <a:gd name="csY4" fmla="*/ 5102942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  <a:gd name="csX0" fmla="*/ 1089409 w 3419654"/>
              <a:gd name="csY0" fmla="*/ 12860594 h 12860594"/>
              <a:gd name="csX1" fmla="*/ 1001387 w 3419654"/>
              <a:gd name="csY1" fmla="*/ 9484384 h 12860594"/>
              <a:gd name="csX2" fmla="*/ 425030 w 3419654"/>
              <a:gd name="csY2" fmla="*/ 8053087 h 12860594"/>
              <a:gd name="csX3" fmla="*/ 86988 w 3419654"/>
              <a:gd name="csY3" fmla="*/ 5601110 h 12860594"/>
              <a:gd name="csX4" fmla="*/ 572046 w 3419654"/>
              <a:gd name="csY4" fmla="*/ 5102942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  <a:gd name="csX0" fmla="*/ 1089409 w 3419654"/>
              <a:gd name="csY0" fmla="*/ 12860594 h 12860594"/>
              <a:gd name="csX1" fmla="*/ 1001387 w 3419654"/>
              <a:gd name="csY1" fmla="*/ 9484384 h 12860594"/>
              <a:gd name="csX2" fmla="*/ 425030 w 3419654"/>
              <a:gd name="csY2" fmla="*/ 8053087 h 12860594"/>
              <a:gd name="csX3" fmla="*/ 86988 w 3419654"/>
              <a:gd name="csY3" fmla="*/ 5601110 h 12860594"/>
              <a:gd name="csX4" fmla="*/ 543471 w 3419654"/>
              <a:gd name="csY4" fmla="*/ 4988642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  <a:gd name="csX0" fmla="*/ 1089409 w 3419654"/>
              <a:gd name="csY0" fmla="*/ 12860594 h 12860594"/>
              <a:gd name="csX1" fmla="*/ 1001387 w 3419654"/>
              <a:gd name="csY1" fmla="*/ 9484384 h 12860594"/>
              <a:gd name="csX2" fmla="*/ 425030 w 3419654"/>
              <a:gd name="csY2" fmla="*/ 8053087 h 12860594"/>
              <a:gd name="csX3" fmla="*/ 86988 w 3419654"/>
              <a:gd name="csY3" fmla="*/ 5601110 h 12860594"/>
              <a:gd name="csX4" fmla="*/ 543471 w 3419654"/>
              <a:gd name="csY4" fmla="*/ 4988642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  <a:gd name="csX0" fmla="*/ 1089409 w 3419654"/>
              <a:gd name="csY0" fmla="*/ 12860594 h 12860594"/>
              <a:gd name="csX1" fmla="*/ 1001387 w 3419654"/>
              <a:gd name="csY1" fmla="*/ 9484384 h 12860594"/>
              <a:gd name="csX2" fmla="*/ 425030 w 3419654"/>
              <a:gd name="csY2" fmla="*/ 8053087 h 12860594"/>
              <a:gd name="csX3" fmla="*/ 86988 w 3419654"/>
              <a:gd name="csY3" fmla="*/ 5601110 h 12860594"/>
              <a:gd name="csX4" fmla="*/ 495344 w 3419654"/>
              <a:gd name="csY4" fmla="*/ 4796136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  <a:gd name="csX0" fmla="*/ 1089409 w 3419654"/>
              <a:gd name="csY0" fmla="*/ 12860594 h 12860594"/>
              <a:gd name="csX1" fmla="*/ 1001387 w 3419654"/>
              <a:gd name="csY1" fmla="*/ 9484384 h 12860594"/>
              <a:gd name="csX2" fmla="*/ 425030 w 3419654"/>
              <a:gd name="csY2" fmla="*/ 8053087 h 12860594"/>
              <a:gd name="csX3" fmla="*/ 86988 w 3419654"/>
              <a:gd name="csY3" fmla="*/ 5601110 h 12860594"/>
              <a:gd name="csX4" fmla="*/ 543471 w 3419654"/>
              <a:gd name="csY4" fmla="*/ 4844263 h 12860594"/>
              <a:gd name="csX5" fmla="*/ 410983 w 3419654"/>
              <a:gd name="csY5" fmla="*/ 2979174 h 12860594"/>
              <a:gd name="csX6" fmla="*/ 86519 w 3419654"/>
              <a:gd name="csY6" fmla="*/ 2418735 h 12860594"/>
              <a:gd name="csX7" fmla="*/ 27525 w 3419654"/>
              <a:gd name="csY7" fmla="*/ 1386348 h 12860594"/>
              <a:gd name="csX8" fmla="*/ 469977 w 3419654"/>
              <a:gd name="csY8" fmla="*/ 855406 h 12860594"/>
              <a:gd name="csX9" fmla="*/ 2357770 w 3419654"/>
              <a:gd name="csY9" fmla="*/ 412955 h 12860594"/>
              <a:gd name="csX10" fmla="*/ 3419654 w 3419654"/>
              <a:gd name="csY10" fmla="*/ 0 h 1286059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3419654" h="12860594">
                <a:moveTo>
                  <a:pt x="1089409" y="12860594"/>
                </a:moveTo>
                <a:cubicBezTo>
                  <a:pt x="1046334" y="11142523"/>
                  <a:pt x="1083089" y="9951807"/>
                  <a:pt x="1001387" y="9484384"/>
                </a:cubicBezTo>
                <a:cubicBezTo>
                  <a:pt x="919685" y="9016961"/>
                  <a:pt x="577430" y="8700299"/>
                  <a:pt x="425030" y="8053087"/>
                </a:cubicBezTo>
                <a:cubicBezTo>
                  <a:pt x="272630" y="7405875"/>
                  <a:pt x="67248" y="6135914"/>
                  <a:pt x="86988" y="5601110"/>
                </a:cubicBezTo>
                <a:cubicBezTo>
                  <a:pt x="106728" y="5066306"/>
                  <a:pt x="585725" y="5425631"/>
                  <a:pt x="543471" y="4844263"/>
                </a:cubicBezTo>
                <a:cubicBezTo>
                  <a:pt x="501217" y="4262895"/>
                  <a:pt x="487142" y="3383429"/>
                  <a:pt x="410983" y="2979174"/>
                </a:cubicBezTo>
                <a:cubicBezTo>
                  <a:pt x="334824" y="2574919"/>
                  <a:pt x="150429" y="2684206"/>
                  <a:pt x="86519" y="2418735"/>
                </a:cubicBezTo>
                <a:cubicBezTo>
                  <a:pt x="22609" y="2153264"/>
                  <a:pt x="-36385" y="1646903"/>
                  <a:pt x="27525" y="1386348"/>
                </a:cubicBezTo>
                <a:cubicBezTo>
                  <a:pt x="91435" y="1125793"/>
                  <a:pt x="81603" y="1017638"/>
                  <a:pt x="469977" y="855406"/>
                </a:cubicBezTo>
                <a:cubicBezTo>
                  <a:pt x="858351" y="693174"/>
                  <a:pt x="1866157" y="555523"/>
                  <a:pt x="2357770" y="412955"/>
                </a:cubicBezTo>
                <a:cubicBezTo>
                  <a:pt x="2849383" y="270387"/>
                  <a:pt x="3134518" y="135193"/>
                  <a:pt x="3419654" y="0"/>
                </a:cubicBezTo>
              </a:path>
            </a:pathLst>
          </a:custGeom>
          <a:noFill/>
          <a:ln w="139700">
            <a:solidFill>
              <a:srgbClr val="00845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E54706A6-3DB5-63DB-BBB5-B369C69C9971}"/>
              </a:ext>
            </a:extLst>
          </p:cNvPr>
          <p:cNvSpPr txBox="1"/>
          <p:nvPr/>
        </p:nvSpPr>
        <p:spPr>
          <a:xfrm rot="19784173">
            <a:off x="27888658" y="3047944"/>
            <a:ext cx="11762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>
                <a:effectLst>
                  <a:glow rad="254000">
                    <a:schemeClr val="bg1">
                      <a:alpha val="60000"/>
                    </a:schemeClr>
                  </a:glow>
                </a:effectLst>
              </a:rPr>
              <a:t>Koestraat</a:t>
            </a:r>
            <a:endParaRPr lang="nl-BE" dirty="0">
              <a:effectLst>
                <a:glow rad="2540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B129ABE9-5977-A63B-5128-BB6A3F10B2C9}"/>
              </a:ext>
            </a:extLst>
          </p:cNvPr>
          <p:cNvSpPr txBox="1"/>
          <p:nvPr/>
        </p:nvSpPr>
        <p:spPr>
          <a:xfrm rot="5102651">
            <a:off x="23961391" y="9144895"/>
            <a:ext cx="11544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>
                <a:effectLst>
                  <a:glow rad="254000">
                    <a:schemeClr val="bg1"/>
                  </a:glow>
                </a:effectLst>
              </a:rPr>
              <a:t>Markwijk</a:t>
            </a:r>
          </a:p>
        </p:txBody>
      </p:sp>
      <p:sp>
        <p:nvSpPr>
          <p:cNvPr id="20" name="Tekstvak 19">
            <a:extLst>
              <a:ext uri="{FF2B5EF4-FFF2-40B4-BE49-F238E27FC236}">
                <a16:creationId xmlns:a16="http://schemas.microsoft.com/office/drawing/2014/main" id="{7E613778-5CD6-CB99-8413-5F6C969299B4}"/>
              </a:ext>
            </a:extLst>
          </p:cNvPr>
          <p:cNvSpPr txBox="1"/>
          <p:nvPr/>
        </p:nvSpPr>
        <p:spPr>
          <a:xfrm rot="20904176">
            <a:off x="29505160" y="13395732"/>
            <a:ext cx="11544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>
                <a:effectLst>
                  <a:glow rad="254000">
                    <a:schemeClr val="bg1"/>
                  </a:glow>
                </a:effectLst>
              </a:rPr>
              <a:t>Markwijk</a:t>
            </a:r>
          </a:p>
        </p:txBody>
      </p:sp>
      <p:sp>
        <p:nvSpPr>
          <p:cNvPr id="9" name="Tekstvak 8">
            <a:extLst>
              <a:ext uri="{FF2B5EF4-FFF2-40B4-BE49-F238E27FC236}">
                <a16:creationId xmlns:a16="http://schemas.microsoft.com/office/drawing/2014/main" id="{BF03C3A8-DFB5-3D2C-0482-5D852217DBBF}"/>
              </a:ext>
            </a:extLst>
          </p:cNvPr>
          <p:cNvSpPr txBox="1"/>
          <p:nvPr/>
        </p:nvSpPr>
        <p:spPr>
          <a:xfrm rot="3216235">
            <a:off x="13613777" y="19458091"/>
            <a:ext cx="15975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000">
                <a:effectLst>
                  <a:glow rad="254000">
                    <a:schemeClr val="bg1"/>
                  </a:glow>
                </a:effectLst>
              </a:defRPr>
            </a:lvl1pPr>
          </a:lstStyle>
          <a:p>
            <a:r>
              <a:rPr lang="nl-BE" dirty="0"/>
              <a:t>Witherenweg</a:t>
            </a:r>
          </a:p>
        </p:txBody>
      </p:sp>
      <p:sp>
        <p:nvSpPr>
          <p:cNvPr id="22" name="Tekstvak 21">
            <a:extLst>
              <a:ext uri="{FF2B5EF4-FFF2-40B4-BE49-F238E27FC236}">
                <a16:creationId xmlns:a16="http://schemas.microsoft.com/office/drawing/2014/main" id="{B26FB180-407A-114A-9D6F-4D13F0CE2CD2}"/>
              </a:ext>
            </a:extLst>
          </p:cNvPr>
          <p:cNvSpPr txBox="1"/>
          <p:nvPr/>
        </p:nvSpPr>
        <p:spPr>
          <a:xfrm rot="21336085">
            <a:off x="10321663" y="17789873"/>
            <a:ext cx="16354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000">
                <a:effectLst>
                  <a:glow rad="254000">
                    <a:schemeClr val="bg1"/>
                  </a:glow>
                </a:effectLst>
              </a:defRPr>
            </a:lvl1pPr>
          </a:lstStyle>
          <a:p>
            <a:r>
              <a:rPr lang="nl-BE" dirty="0"/>
              <a:t>Voetweg n°20</a:t>
            </a:r>
          </a:p>
        </p:txBody>
      </p:sp>
      <p:graphicFrame>
        <p:nvGraphicFramePr>
          <p:cNvPr id="23" name="Tabel 22">
            <a:extLst>
              <a:ext uri="{FF2B5EF4-FFF2-40B4-BE49-F238E27FC236}">
                <a16:creationId xmlns:a16="http://schemas.microsoft.com/office/drawing/2014/main" id="{A07EE6C0-E610-885B-47F4-0ACBCA3019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1644541"/>
              </p:ext>
            </p:extLst>
          </p:nvPr>
        </p:nvGraphicFramePr>
        <p:xfrm>
          <a:off x="32354704" y="27588569"/>
          <a:ext cx="4670998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0998">
                  <a:extLst>
                    <a:ext uri="{9D8B030D-6E8A-4147-A177-3AD203B41FA5}">
                      <a16:colId xmlns:a16="http://schemas.microsoft.com/office/drawing/2014/main" val="4178334063"/>
                    </a:ext>
                  </a:extLst>
                </a:gridCol>
              </a:tblGrid>
              <a:tr h="356400">
                <a:tc>
                  <a:txBody>
                    <a:bodyPr/>
                    <a:lstStyle/>
                    <a:p>
                      <a:pPr algn="ctr"/>
                      <a:r>
                        <a:rPr lang="nl-BE" sz="3200" dirty="0">
                          <a:solidFill>
                            <a:schemeClr val="bg1"/>
                          </a:solidFill>
                        </a:rPr>
                        <a:t>LEGENDE</a:t>
                      </a:r>
                      <a:endParaRPr lang="nl-BE" sz="4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D1D2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169043"/>
                  </a:ext>
                </a:extLst>
              </a:tr>
              <a:tr h="356400">
                <a:tc>
                  <a:txBody>
                    <a:bodyPr/>
                    <a:lstStyle/>
                    <a:p>
                      <a:r>
                        <a:rPr lang="nl-BE" sz="2000" dirty="0"/>
                        <a:t>Woonerf</a:t>
                      </a:r>
                    </a:p>
                    <a:p>
                      <a:r>
                        <a:rPr lang="nl-BE" sz="2000" dirty="0"/>
                        <a:t>Trage verbinding</a:t>
                      </a:r>
                    </a:p>
                  </a:txBody>
                  <a:tcPr>
                    <a:lnL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55909"/>
                  </a:ext>
                </a:extLst>
              </a:tr>
            </a:tbl>
          </a:graphicData>
        </a:graphic>
      </p:graphicFrame>
      <p:cxnSp>
        <p:nvCxnSpPr>
          <p:cNvPr id="28" name="Rechte verbindingslijn 27">
            <a:extLst>
              <a:ext uri="{FF2B5EF4-FFF2-40B4-BE49-F238E27FC236}">
                <a16:creationId xmlns:a16="http://schemas.microsoft.com/office/drawing/2014/main" id="{3DF93CEE-960D-183C-053A-9191A90F5732}"/>
              </a:ext>
            </a:extLst>
          </p:cNvPr>
          <p:cNvCxnSpPr>
            <a:cxnSpLocks/>
          </p:cNvCxnSpPr>
          <p:nvPr/>
        </p:nvCxnSpPr>
        <p:spPr>
          <a:xfrm>
            <a:off x="34990207" y="28715400"/>
            <a:ext cx="1345672" cy="0"/>
          </a:xfrm>
          <a:prstGeom prst="line">
            <a:avLst/>
          </a:prstGeom>
          <a:noFill/>
          <a:ln w="22225">
            <a:solidFill>
              <a:srgbClr val="90909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0" name="Rechte verbindingslijn 29">
            <a:extLst>
              <a:ext uri="{FF2B5EF4-FFF2-40B4-BE49-F238E27FC236}">
                <a16:creationId xmlns:a16="http://schemas.microsoft.com/office/drawing/2014/main" id="{E78E4F77-CFB7-AE01-717E-A83E9A68E1E4}"/>
              </a:ext>
            </a:extLst>
          </p:cNvPr>
          <p:cNvCxnSpPr>
            <a:cxnSpLocks/>
          </p:cNvCxnSpPr>
          <p:nvPr/>
        </p:nvCxnSpPr>
        <p:spPr>
          <a:xfrm>
            <a:off x="34990207" y="28386609"/>
            <a:ext cx="1345672" cy="0"/>
          </a:xfrm>
          <a:prstGeom prst="line">
            <a:avLst/>
          </a:prstGeom>
          <a:noFill/>
          <a:ln w="139700">
            <a:solidFill>
              <a:srgbClr val="00845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2" name="Tekstvak 31">
            <a:extLst>
              <a:ext uri="{FF2B5EF4-FFF2-40B4-BE49-F238E27FC236}">
                <a16:creationId xmlns:a16="http://schemas.microsoft.com/office/drawing/2014/main" id="{DED438C6-B7A4-1B23-DBF5-6E820C331345}"/>
              </a:ext>
            </a:extLst>
          </p:cNvPr>
          <p:cNvSpPr txBox="1"/>
          <p:nvPr/>
        </p:nvSpPr>
        <p:spPr>
          <a:xfrm rot="4800000">
            <a:off x="17481617" y="25893303"/>
            <a:ext cx="15975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000">
                <a:effectLst>
                  <a:glow rad="254000">
                    <a:schemeClr val="bg1">
                      <a:alpha val="60000"/>
                    </a:schemeClr>
                  </a:glow>
                </a:effectLst>
              </a:defRPr>
            </a:lvl1pPr>
          </a:lstStyle>
          <a:p>
            <a:r>
              <a:rPr lang="nl-BE" dirty="0"/>
              <a:t>Witherenweg</a:t>
            </a:r>
          </a:p>
        </p:txBody>
      </p:sp>
      <p:sp>
        <p:nvSpPr>
          <p:cNvPr id="33" name="Tekstvak 32">
            <a:extLst>
              <a:ext uri="{FF2B5EF4-FFF2-40B4-BE49-F238E27FC236}">
                <a16:creationId xmlns:a16="http://schemas.microsoft.com/office/drawing/2014/main" id="{7087CD7A-FF8F-11EE-D3CD-4C7BB507942E}"/>
              </a:ext>
            </a:extLst>
          </p:cNvPr>
          <p:cNvSpPr txBox="1"/>
          <p:nvPr/>
        </p:nvSpPr>
        <p:spPr>
          <a:xfrm rot="21480000">
            <a:off x="26408184" y="27306450"/>
            <a:ext cx="16354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000">
                <a:effectLst>
                  <a:glow rad="254000">
                    <a:schemeClr val="bg1"/>
                  </a:glow>
                </a:effectLst>
              </a:defRPr>
            </a:lvl1pPr>
          </a:lstStyle>
          <a:p>
            <a:r>
              <a:rPr lang="nl-BE" dirty="0"/>
              <a:t>Voetweg n°20</a:t>
            </a:r>
          </a:p>
        </p:txBody>
      </p:sp>
      <p:sp>
        <p:nvSpPr>
          <p:cNvPr id="34" name="Tekstvak 33">
            <a:extLst>
              <a:ext uri="{FF2B5EF4-FFF2-40B4-BE49-F238E27FC236}">
                <a16:creationId xmlns:a16="http://schemas.microsoft.com/office/drawing/2014/main" id="{3010681E-D502-D9F9-3C7B-AB9D17CD9653}"/>
              </a:ext>
            </a:extLst>
          </p:cNvPr>
          <p:cNvSpPr txBox="1"/>
          <p:nvPr/>
        </p:nvSpPr>
        <p:spPr>
          <a:xfrm rot="21420000">
            <a:off x="19709253" y="27512821"/>
            <a:ext cx="16354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000">
                <a:effectLst>
                  <a:glow rad="254000">
                    <a:schemeClr val="bg1"/>
                  </a:glow>
                </a:effectLst>
              </a:defRPr>
            </a:lvl1pPr>
          </a:lstStyle>
          <a:p>
            <a:r>
              <a:rPr lang="nl-BE" dirty="0"/>
              <a:t>Voetweg n°20</a:t>
            </a:r>
          </a:p>
        </p:txBody>
      </p:sp>
      <p:grpSp>
        <p:nvGrpSpPr>
          <p:cNvPr id="88" name="Groep 87">
            <a:extLst>
              <a:ext uri="{FF2B5EF4-FFF2-40B4-BE49-F238E27FC236}">
                <a16:creationId xmlns:a16="http://schemas.microsoft.com/office/drawing/2014/main" id="{DED3B89E-B33F-BFC0-7040-F6BBAFB7875F}"/>
              </a:ext>
            </a:extLst>
          </p:cNvPr>
          <p:cNvGrpSpPr/>
          <p:nvPr/>
        </p:nvGrpSpPr>
        <p:grpSpPr>
          <a:xfrm rot="4040897">
            <a:off x="22840788" y="13051694"/>
            <a:ext cx="3559420" cy="2909619"/>
            <a:chOff x="24787807" y="15506396"/>
            <a:chExt cx="3559420" cy="2909619"/>
          </a:xfrm>
        </p:grpSpPr>
        <p:grpSp>
          <p:nvGrpSpPr>
            <p:cNvPr id="86" name="Groep 85">
              <a:extLst>
                <a:ext uri="{FF2B5EF4-FFF2-40B4-BE49-F238E27FC236}">
                  <a16:creationId xmlns:a16="http://schemas.microsoft.com/office/drawing/2014/main" id="{733AC9F4-CC4B-9F61-2D3E-B0296E308C90}"/>
                </a:ext>
              </a:extLst>
            </p:cNvPr>
            <p:cNvGrpSpPr/>
            <p:nvPr/>
          </p:nvGrpSpPr>
          <p:grpSpPr>
            <a:xfrm>
              <a:off x="24787807" y="16835375"/>
              <a:ext cx="1645028" cy="1580640"/>
              <a:chOff x="24787807" y="16835375"/>
              <a:chExt cx="1645028" cy="1580640"/>
            </a:xfrm>
          </p:grpSpPr>
          <p:grpSp>
            <p:nvGrpSpPr>
              <p:cNvPr id="79" name="Groep 78">
                <a:extLst>
                  <a:ext uri="{FF2B5EF4-FFF2-40B4-BE49-F238E27FC236}">
                    <a16:creationId xmlns:a16="http://schemas.microsoft.com/office/drawing/2014/main" id="{772453C7-78AC-FE7F-8D3E-8039901A4D3C}"/>
                  </a:ext>
                </a:extLst>
              </p:cNvPr>
              <p:cNvGrpSpPr/>
              <p:nvPr/>
            </p:nvGrpSpPr>
            <p:grpSpPr>
              <a:xfrm rot="10800000">
                <a:off x="25390493" y="16835375"/>
                <a:ext cx="1042342" cy="837779"/>
                <a:chOff x="39968878" y="1306121"/>
                <a:chExt cx="1042342" cy="837779"/>
              </a:xfrm>
            </p:grpSpPr>
            <p:pic>
              <p:nvPicPr>
                <p:cNvPr id="80" name="Picture 8">
                  <a:extLst>
                    <a:ext uri="{FF2B5EF4-FFF2-40B4-BE49-F238E27FC236}">
                      <a16:creationId xmlns:a16="http://schemas.microsoft.com/office/drawing/2014/main" id="{44EBF61E-054D-EE63-BCF0-546ED1A805EC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4">
                  <a:alphaModFix amt="20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0536020" y="1306121"/>
                  <a:ext cx="475200" cy="712800"/>
                </a:xfrm>
                <a:prstGeom prst="rect">
                  <a:avLst/>
                </a:prstGeom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81" name="Afbeelding 80">
                  <a:extLst>
                    <a:ext uri="{FF2B5EF4-FFF2-40B4-BE49-F238E27FC236}">
                      <a16:creationId xmlns:a16="http://schemas.microsoft.com/office/drawing/2014/main" id="{F1398FA3-447B-545D-B09B-842E6FE2C3C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 rot="10800000">
                  <a:off x="39968878" y="1893942"/>
                  <a:ext cx="804742" cy="249958"/>
                </a:xfrm>
                <a:prstGeom prst="rect">
                  <a:avLst/>
                </a:prstGeom>
              </p:spPr>
            </p:pic>
          </p:grpSp>
          <p:pic>
            <p:nvPicPr>
              <p:cNvPr id="84" name="Afbeelding 83" descr="Afbeelding met symbool, Lettertype, ontwerp, internet&#10;&#10;Door AI gegenereerde inhoud is mogelijk onjuist.">
                <a:extLst>
                  <a:ext uri="{FF2B5EF4-FFF2-40B4-BE49-F238E27FC236}">
                    <a16:creationId xmlns:a16="http://schemas.microsoft.com/office/drawing/2014/main" id="{F62E63CA-4B98-1F9A-9CE0-6961F3199C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alphaModFix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0800000">
                <a:off x="24787807" y="17696015"/>
                <a:ext cx="1079997" cy="720000"/>
              </a:xfrm>
              <a:prstGeom prst="rect">
                <a:avLst/>
              </a:prstGeom>
            </p:spPr>
          </p:pic>
        </p:grpSp>
        <p:grpSp>
          <p:nvGrpSpPr>
            <p:cNvPr id="87" name="Groep 86">
              <a:extLst>
                <a:ext uri="{FF2B5EF4-FFF2-40B4-BE49-F238E27FC236}">
                  <a16:creationId xmlns:a16="http://schemas.microsoft.com/office/drawing/2014/main" id="{6D88A945-6C62-22C8-1DAE-39F83A9BB4F4}"/>
                </a:ext>
              </a:extLst>
            </p:cNvPr>
            <p:cNvGrpSpPr/>
            <p:nvPr/>
          </p:nvGrpSpPr>
          <p:grpSpPr>
            <a:xfrm>
              <a:off x="26649250" y="15506396"/>
              <a:ext cx="1697977" cy="1578937"/>
              <a:chOff x="26649250" y="15506396"/>
              <a:chExt cx="1697977" cy="1578937"/>
            </a:xfrm>
          </p:grpSpPr>
          <p:pic>
            <p:nvPicPr>
              <p:cNvPr id="82" name="Picture 6">
                <a:extLst>
                  <a:ext uri="{FF2B5EF4-FFF2-40B4-BE49-F238E27FC236}">
                    <a16:creationId xmlns:a16="http://schemas.microsoft.com/office/drawing/2014/main" id="{FEFA49D8-812E-2E3E-EF15-14F0DAA357B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alphaModFix amt="2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281190" y="15506396"/>
                <a:ext cx="475200" cy="712800"/>
              </a:xfrm>
              <a:prstGeom prst="rect">
                <a:avLst/>
              </a:prstGeom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3" name="Afbeelding 82">
                <a:extLst>
                  <a:ext uri="{FF2B5EF4-FFF2-40B4-BE49-F238E27FC236}">
                    <a16:creationId xmlns:a16="http://schemas.microsoft.com/office/drawing/2014/main" id="{E034A30B-364B-21E8-3145-65557841B06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 rot="10800000">
                <a:off x="26649250" y="16835375"/>
                <a:ext cx="804742" cy="249958"/>
              </a:xfrm>
              <a:prstGeom prst="rect">
                <a:avLst/>
              </a:prstGeom>
            </p:spPr>
          </p:pic>
          <p:pic>
            <p:nvPicPr>
              <p:cNvPr id="85" name="Afbeelding 84" descr="Afbeelding met schermopname, symbool&#10;&#10;Door AI gegenereerde inhoud is mogelijk onjuist.">
                <a:extLst>
                  <a:ext uri="{FF2B5EF4-FFF2-40B4-BE49-F238E27FC236}">
                    <a16:creationId xmlns:a16="http://schemas.microsoft.com/office/drawing/2014/main" id="{3663BA52-7139-2FDC-C2F9-4F9B6D9ADFB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alphaModFix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267230" y="16240354"/>
                <a:ext cx="1079997" cy="720000"/>
              </a:xfrm>
              <a:prstGeom prst="rect">
                <a:avLst/>
              </a:prstGeom>
            </p:spPr>
          </p:pic>
        </p:grpSp>
      </p:grpSp>
      <p:sp>
        <p:nvSpPr>
          <p:cNvPr id="21" name="Tekstvak 20">
            <a:extLst>
              <a:ext uri="{FF2B5EF4-FFF2-40B4-BE49-F238E27FC236}">
                <a16:creationId xmlns:a16="http://schemas.microsoft.com/office/drawing/2014/main" id="{B934B19D-A580-C206-3C3F-B4C41CDB7675}"/>
              </a:ext>
            </a:extLst>
          </p:cNvPr>
          <p:cNvSpPr txBox="1"/>
          <p:nvPr/>
        </p:nvSpPr>
        <p:spPr>
          <a:xfrm rot="20783796">
            <a:off x="22589058" y="14737292"/>
            <a:ext cx="1154483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nl-BE" sz="2000" dirty="0">
                <a:effectLst/>
                <a:highlight>
                  <a:srgbClr val="FFFFFF"/>
                </a:highlight>
              </a:rPr>
              <a:t>Markwijk</a:t>
            </a:r>
          </a:p>
        </p:txBody>
      </p:sp>
      <p:grpSp>
        <p:nvGrpSpPr>
          <p:cNvPr id="3" name="Groep 2">
            <a:extLst>
              <a:ext uri="{FF2B5EF4-FFF2-40B4-BE49-F238E27FC236}">
                <a16:creationId xmlns:a16="http://schemas.microsoft.com/office/drawing/2014/main" id="{25D39141-6183-8A70-569C-BBEE1170A529}"/>
              </a:ext>
            </a:extLst>
          </p:cNvPr>
          <p:cNvGrpSpPr/>
          <p:nvPr/>
        </p:nvGrpSpPr>
        <p:grpSpPr>
          <a:xfrm rot="15542238">
            <a:off x="20112128" y="26801532"/>
            <a:ext cx="3620273" cy="1450391"/>
            <a:chOff x="24726954" y="16240354"/>
            <a:chExt cx="3620273" cy="1450391"/>
          </a:xfrm>
        </p:grpSpPr>
        <p:grpSp>
          <p:nvGrpSpPr>
            <p:cNvPr id="17" name="Groep 16">
              <a:extLst>
                <a:ext uri="{FF2B5EF4-FFF2-40B4-BE49-F238E27FC236}">
                  <a16:creationId xmlns:a16="http://schemas.microsoft.com/office/drawing/2014/main" id="{45E2E30B-30D4-9BE3-6395-BDC9B12E1C32}"/>
                </a:ext>
              </a:extLst>
            </p:cNvPr>
            <p:cNvGrpSpPr/>
            <p:nvPr/>
          </p:nvGrpSpPr>
          <p:grpSpPr>
            <a:xfrm>
              <a:off x="24726954" y="16835375"/>
              <a:ext cx="1705881" cy="855370"/>
              <a:chOff x="24726954" y="16835375"/>
              <a:chExt cx="1705881" cy="855370"/>
            </a:xfrm>
          </p:grpSpPr>
          <p:pic>
            <p:nvPicPr>
              <p:cNvPr id="78" name="Afbeelding 77">
                <a:extLst>
                  <a:ext uri="{FF2B5EF4-FFF2-40B4-BE49-F238E27FC236}">
                    <a16:creationId xmlns:a16="http://schemas.microsoft.com/office/drawing/2014/main" id="{9F340F91-F4EC-D9D1-3B45-F1D82F2EA8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5628093" y="16835375"/>
                <a:ext cx="804742" cy="249958"/>
              </a:xfrm>
              <a:prstGeom prst="rect">
                <a:avLst/>
              </a:prstGeom>
            </p:spPr>
          </p:pic>
          <p:pic>
            <p:nvPicPr>
              <p:cNvPr id="29" name="Afbeelding 28" descr="Afbeelding met symbool, Lettertype, ontwerp, internet&#10;&#10;Door AI gegenereerde inhoud is mogelijk onjuist.">
                <a:extLst>
                  <a:ext uri="{FF2B5EF4-FFF2-40B4-BE49-F238E27FC236}">
                    <a16:creationId xmlns:a16="http://schemas.microsoft.com/office/drawing/2014/main" id="{1CE09848-9345-124B-5AF4-B3D4477C9F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alphaModFix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0800000">
                <a:off x="24726954" y="16970745"/>
                <a:ext cx="1079997" cy="720000"/>
              </a:xfrm>
              <a:prstGeom prst="rect">
                <a:avLst/>
              </a:prstGeom>
            </p:spPr>
          </p:pic>
        </p:grpSp>
        <p:grpSp>
          <p:nvGrpSpPr>
            <p:cNvPr id="18" name="Groep 17">
              <a:extLst>
                <a:ext uri="{FF2B5EF4-FFF2-40B4-BE49-F238E27FC236}">
                  <a16:creationId xmlns:a16="http://schemas.microsoft.com/office/drawing/2014/main" id="{4AA9A735-85AD-20C1-21C7-69FFBBFA502C}"/>
                </a:ext>
              </a:extLst>
            </p:cNvPr>
            <p:cNvGrpSpPr/>
            <p:nvPr/>
          </p:nvGrpSpPr>
          <p:grpSpPr>
            <a:xfrm>
              <a:off x="26649250" y="16240354"/>
              <a:ext cx="1697977" cy="844979"/>
              <a:chOff x="26649250" y="16240354"/>
              <a:chExt cx="1697977" cy="844979"/>
            </a:xfrm>
          </p:grpSpPr>
          <p:pic>
            <p:nvPicPr>
              <p:cNvPr id="25" name="Afbeelding 24">
                <a:extLst>
                  <a:ext uri="{FF2B5EF4-FFF2-40B4-BE49-F238E27FC236}">
                    <a16:creationId xmlns:a16="http://schemas.microsoft.com/office/drawing/2014/main" id="{EBF4130A-F8B6-9676-1C1A-F770DD3946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 rot="10800000">
                <a:off x="26649250" y="16835375"/>
                <a:ext cx="804742" cy="249958"/>
              </a:xfrm>
              <a:prstGeom prst="rect">
                <a:avLst/>
              </a:prstGeom>
            </p:spPr>
          </p:pic>
          <p:pic>
            <p:nvPicPr>
              <p:cNvPr id="26" name="Afbeelding 25" descr="Afbeelding met schermopname, symbool&#10;&#10;Door AI gegenereerde inhoud is mogelijk onjuist.">
                <a:extLst>
                  <a:ext uri="{FF2B5EF4-FFF2-40B4-BE49-F238E27FC236}">
                    <a16:creationId xmlns:a16="http://schemas.microsoft.com/office/drawing/2014/main" id="{BF375ABF-2D18-DFD4-6BF0-5D669733B1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alphaModFix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267230" y="16240354"/>
                <a:ext cx="1079997" cy="720000"/>
              </a:xfrm>
              <a:prstGeom prst="rect">
                <a:avLst/>
              </a:prstGeom>
            </p:spPr>
          </p:pic>
        </p:grpSp>
      </p:grpSp>
      <p:grpSp>
        <p:nvGrpSpPr>
          <p:cNvPr id="89" name="Groep 88">
            <a:extLst>
              <a:ext uri="{FF2B5EF4-FFF2-40B4-BE49-F238E27FC236}">
                <a16:creationId xmlns:a16="http://schemas.microsoft.com/office/drawing/2014/main" id="{209FE26A-A501-F0A1-CD97-FC5556103D57}"/>
              </a:ext>
            </a:extLst>
          </p:cNvPr>
          <p:cNvGrpSpPr/>
          <p:nvPr/>
        </p:nvGrpSpPr>
        <p:grpSpPr>
          <a:xfrm rot="4810445">
            <a:off x="21501391" y="26826374"/>
            <a:ext cx="3620273" cy="1450391"/>
            <a:chOff x="24726954" y="16240354"/>
            <a:chExt cx="3620273" cy="1450391"/>
          </a:xfrm>
        </p:grpSpPr>
        <p:grpSp>
          <p:nvGrpSpPr>
            <p:cNvPr id="90" name="Groep 89">
              <a:extLst>
                <a:ext uri="{FF2B5EF4-FFF2-40B4-BE49-F238E27FC236}">
                  <a16:creationId xmlns:a16="http://schemas.microsoft.com/office/drawing/2014/main" id="{EB2BF702-41D8-9637-4218-1924E5E02CBE}"/>
                </a:ext>
              </a:extLst>
            </p:cNvPr>
            <p:cNvGrpSpPr/>
            <p:nvPr/>
          </p:nvGrpSpPr>
          <p:grpSpPr>
            <a:xfrm>
              <a:off x="24726954" y="16835375"/>
              <a:ext cx="1705881" cy="855370"/>
              <a:chOff x="24726954" y="16835375"/>
              <a:chExt cx="1705881" cy="855370"/>
            </a:xfrm>
          </p:grpSpPr>
          <p:pic>
            <p:nvPicPr>
              <p:cNvPr id="94" name="Afbeelding 93">
                <a:extLst>
                  <a:ext uri="{FF2B5EF4-FFF2-40B4-BE49-F238E27FC236}">
                    <a16:creationId xmlns:a16="http://schemas.microsoft.com/office/drawing/2014/main" id="{8DB23A9E-748D-48F1-804E-B07544912FD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5628093" y="16835375"/>
                <a:ext cx="804742" cy="249958"/>
              </a:xfrm>
              <a:prstGeom prst="rect">
                <a:avLst/>
              </a:prstGeom>
            </p:spPr>
          </p:pic>
          <p:pic>
            <p:nvPicPr>
              <p:cNvPr id="95" name="Afbeelding 94" descr="Afbeelding met symbool, Lettertype, ontwerp, internet&#10;&#10;Door AI gegenereerde inhoud is mogelijk onjuist.">
                <a:extLst>
                  <a:ext uri="{FF2B5EF4-FFF2-40B4-BE49-F238E27FC236}">
                    <a16:creationId xmlns:a16="http://schemas.microsoft.com/office/drawing/2014/main" id="{223FDA43-660D-49C8-B3E2-974C98ADF7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alphaModFix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0800000">
                <a:off x="24726954" y="16970745"/>
                <a:ext cx="1079997" cy="720000"/>
              </a:xfrm>
              <a:prstGeom prst="rect">
                <a:avLst/>
              </a:prstGeom>
            </p:spPr>
          </p:pic>
        </p:grpSp>
        <p:grpSp>
          <p:nvGrpSpPr>
            <p:cNvPr id="91" name="Groep 90">
              <a:extLst>
                <a:ext uri="{FF2B5EF4-FFF2-40B4-BE49-F238E27FC236}">
                  <a16:creationId xmlns:a16="http://schemas.microsoft.com/office/drawing/2014/main" id="{C16AD0A3-2110-8CB6-6753-5B5CE7CBCC08}"/>
                </a:ext>
              </a:extLst>
            </p:cNvPr>
            <p:cNvGrpSpPr/>
            <p:nvPr/>
          </p:nvGrpSpPr>
          <p:grpSpPr>
            <a:xfrm>
              <a:off x="26649250" y="16240354"/>
              <a:ext cx="1697977" cy="844979"/>
              <a:chOff x="26649250" y="16240354"/>
              <a:chExt cx="1697977" cy="844979"/>
            </a:xfrm>
          </p:grpSpPr>
          <p:pic>
            <p:nvPicPr>
              <p:cNvPr id="92" name="Afbeelding 91">
                <a:extLst>
                  <a:ext uri="{FF2B5EF4-FFF2-40B4-BE49-F238E27FC236}">
                    <a16:creationId xmlns:a16="http://schemas.microsoft.com/office/drawing/2014/main" id="{89D53FDF-C994-0CD9-2EF2-42E5006DAE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 rot="10800000">
                <a:off x="26649250" y="16835375"/>
                <a:ext cx="804742" cy="249958"/>
              </a:xfrm>
              <a:prstGeom prst="rect">
                <a:avLst/>
              </a:prstGeom>
            </p:spPr>
          </p:pic>
          <p:pic>
            <p:nvPicPr>
              <p:cNvPr id="93" name="Afbeelding 92" descr="Afbeelding met schermopname, symbool&#10;&#10;Door AI gegenereerde inhoud is mogelijk onjuist.">
                <a:extLst>
                  <a:ext uri="{FF2B5EF4-FFF2-40B4-BE49-F238E27FC236}">
                    <a16:creationId xmlns:a16="http://schemas.microsoft.com/office/drawing/2014/main" id="{BA4FDDB9-E5F0-564B-196E-C09EEFE0270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alphaModFix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267230" y="16240354"/>
                <a:ext cx="1079997" cy="720000"/>
              </a:xfrm>
              <a:prstGeom prst="rect">
                <a:avLst/>
              </a:prstGeom>
            </p:spPr>
          </p:pic>
        </p:grpSp>
      </p:grpSp>
      <p:sp>
        <p:nvSpPr>
          <p:cNvPr id="13" name="Tekstvak 12">
            <a:extLst>
              <a:ext uri="{FF2B5EF4-FFF2-40B4-BE49-F238E27FC236}">
                <a16:creationId xmlns:a16="http://schemas.microsoft.com/office/drawing/2014/main" id="{3DB5F738-2A10-120F-9691-339B58498F2E}"/>
              </a:ext>
            </a:extLst>
          </p:cNvPr>
          <p:cNvSpPr txBox="1"/>
          <p:nvPr/>
        </p:nvSpPr>
        <p:spPr>
          <a:xfrm>
            <a:off x="3002107" y="483281"/>
            <a:ext cx="3675298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nl-BE" sz="4000" b="1" dirty="0"/>
              <a:t>Markwijk – (woon)erf</a:t>
            </a:r>
          </a:p>
        </p:txBody>
      </p:sp>
    </p:spTree>
    <p:extLst>
      <p:ext uri="{BB962C8B-B14F-4D97-AF65-F5344CB8AC3E}">
        <p14:creationId xmlns:p14="http://schemas.microsoft.com/office/powerpoint/2010/main" val="897736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A3B345-7E44-E1D9-EC6A-5DA5DFB159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>
            <a:extLst>
              <a:ext uri="{FF2B5EF4-FFF2-40B4-BE49-F238E27FC236}">
                <a16:creationId xmlns:a16="http://schemas.microsoft.com/office/drawing/2014/main" id="{E06FBDE0-AA5A-41FF-2D97-72E3C153627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98860" y="282578"/>
            <a:ext cx="42048000" cy="295560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801"/>
          </a:p>
        </p:txBody>
      </p:sp>
      <p:sp>
        <p:nvSpPr>
          <p:cNvPr id="17" name="Tijdelijke aanduiding voor dianummer 16">
            <a:extLst>
              <a:ext uri="{FF2B5EF4-FFF2-40B4-BE49-F238E27FC236}">
                <a16:creationId xmlns:a16="http://schemas.microsoft.com/office/drawing/2014/main" id="{1AC3E292-7251-2269-6E6A-3D21E702965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41322226" y="28664452"/>
            <a:ext cx="1024634" cy="1174126"/>
          </a:xfrm>
        </p:spPr>
        <p:txBody>
          <a:bodyPr/>
          <a:lstStyle/>
          <a:p>
            <a:fld id="{F133594E-59CB-4F2D-9183-FB41F1074B0F}" type="slidenum">
              <a:rPr lang="nl-BE" sz="4000" smtClean="0"/>
              <a:t>2</a:t>
            </a:fld>
            <a:endParaRPr lang="nl-BE" sz="4000" dirty="0"/>
          </a:p>
        </p:txBody>
      </p:sp>
      <p:graphicFrame>
        <p:nvGraphicFramePr>
          <p:cNvPr id="3" name="Tabel 2">
            <a:extLst>
              <a:ext uri="{FF2B5EF4-FFF2-40B4-BE49-F238E27FC236}">
                <a16:creationId xmlns:a16="http://schemas.microsoft.com/office/drawing/2014/main" id="{032721AA-2043-0AD3-0152-C318E2530535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3967746306"/>
              </p:ext>
            </p:extLst>
          </p:nvPr>
        </p:nvGraphicFramePr>
        <p:xfrm>
          <a:off x="39583785" y="29129595"/>
          <a:ext cx="1874520" cy="243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56962326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36007385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16119851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1652645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15250986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68019438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12401784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9103176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0483401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nl-BE" sz="1000" dirty="0"/>
                    </a:p>
                  </a:txBody>
                  <a:tcPr>
                    <a:solidFill>
                      <a:srgbClr val="ED1D24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1000" dirty="0"/>
                    </a:p>
                  </a:txBody>
                  <a:tcPr>
                    <a:solidFill>
                      <a:srgbClr val="F08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1000" dirty="0"/>
                    </a:p>
                  </a:txBody>
                  <a:tcPr>
                    <a:solidFill>
                      <a:srgbClr val="FFF200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1000" dirty="0"/>
                    </a:p>
                  </a:txBody>
                  <a:tcPr>
                    <a:solidFill>
                      <a:srgbClr val="008452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1000" dirty="0"/>
                    </a:p>
                  </a:txBody>
                  <a:tcPr>
                    <a:solidFill>
                      <a:srgbClr val="0060AA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1000" dirty="0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1000" dirty="0"/>
                    </a:p>
                  </a:txBody>
                  <a:tcPr>
                    <a:solidFill>
                      <a:srgbClr val="909090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1000" dirty="0"/>
                    </a:p>
                  </a:txBody>
                  <a:tcPr>
                    <a:solidFill>
                      <a:srgbClr val="100F0D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1000" dirty="0"/>
                    </a:p>
                  </a:txBody>
                  <a:tcPr>
                    <a:solidFill>
                      <a:srgbClr val="95543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3607941"/>
                  </a:ext>
                </a:extLst>
              </a:tr>
            </a:tbl>
          </a:graphicData>
        </a:graphic>
      </p:graphicFrame>
      <p:pic>
        <p:nvPicPr>
          <p:cNvPr id="4" name="Afbeelding 3">
            <a:extLst>
              <a:ext uri="{FF2B5EF4-FFF2-40B4-BE49-F238E27FC236}">
                <a16:creationId xmlns:a16="http://schemas.microsoft.com/office/drawing/2014/main" id="{8FECCF01-C4B9-944B-8FC5-9DA9C612F1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5363" y="986331"/>
            <a:ext cx="714375" cy="628650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B9077784-A344-283F-60A5-0F98AE0852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2206" y="986451"/>
            <a:ext cx="714375" cy="628650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A4A1E17F-696C-57CA-1317-72C417F44A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9049" y="986571"/>
            <a:ext cx="714375" cy="628650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32B482E9-C7DD-5998-1625-B700EF6DE7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892" y="986691"/>
            <a:ext cx="714375" cy="628650"/>
          </a:xfrm>
          <a:prstGeom prst="rect">
            <a:avLst/>
          </a:prstGeom>
        </p:spPr>
      </p:pic>
      <p:pic>
        <p:nvPicPr>
          <p:cNvPr id="12" name="Afbeelding 11">
            <a:extLst>
              <a:ext uri="{FF2B5EF4-FFF2-40B4-BE49-F238E27FC236}">
                <a16:creationId xmlns:a16="http://schemas.microsoft.com/office/drawing/2014/main" id="{B9E1CA08-1B1C-0435-130B-89C2EF07457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735" y="986811"/>
            <a:ext cx="714375" cy="628650"/>
          </a:xfrm>
          <a:prstGeom prst="rect">
            <a:avLst/>
          </a:prstGeom>
        </p:spPr>
      </p:pic>
      <p:pic>
        <p:nvPicPr>
          <p:cNvPr id="14" name="Afbeelding 13">
            <a:extLst>
              <a:ext uri="{FF2B5EF4-FFF2-40B4-BE49-F238E27FC236}">
                <a16:creationId xmlns:a16="http://schemas.microsoft.com/office/drawing/2014/main" id="{2B40B3BF-7844-E0D8-9830-E8E8DB0AA8E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578" y="986931"/>
            <a:ext cx="714375" cy="628650"/>
          </a:xfrm>
          <a:prstGeom prst="rect">
            <a:avLst/>
          </a:prstGeom>
        </p:spPr>
      </p:pic>
      <p:pic>
        <p:nvPicPr>
          <p:cNvPr id="16" name="Afbeelding 15" descr="Afbeelding met Verkeersbord, teken, driehoek&#10;&#10;Door AI gegenereerde inhoud is mogelijk onjuist.">
            <a:extLst>
              <a:ext uri="{FF2B5EF4-FFF2-40B4-BE49-F238E27FC236}">
                <a16:creationId xmlns:a16="http://schemas.microsoft.com/office/drawing/2014/main" id="{EE06A79F-8F7C-2E51-53E8-538386A57E3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6421" y="987051"/>
            <a:ext cx="714375" cy="628650"/>
          </a:xfrm>
          <a:prstGeom prst="rect">
            <a:avLst/>
          </a:prstGeom>
        </p:spPr>
      </p:pic>
      <p:pic>
        <p:nvPicPr>
          <p:cNvPr id="19" name="Afbeelding 18">
            <a:extLst>
              <a:ext uri="{FF2B5EF4-FFF2-40B4-BE49-F238E27FC236}">
                <a16:creationId xmlns:a16="http://schemas.microsoft.com/office/drawing/2014/main" id="{B1859DA3-E17C-9CE0-BE8C-A037C515A3D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5133" y="740189"/>
            <a:ext cx="714375" cy="628650"/>
          </a:xfrm>
          <a:prstGeom prst="rect">
            <a:avLst/>
          </a:prstGeom>
        </p:spPr>
      </p:pic>
      <p:pic>
        <p:nvPicPr>
          <p:cNvPr id="21" name="Afbeelding 20">
            <a:extLst>
              <a:ext uri="{FF2B5EF4-FFF2-40B4-BE49-F238E27FC236}">
                <a16:creationId xmlns:a16="http://schemas.microsoft.com/office/drawing/2014/main" id="{2FB8D455-F466-EFF4-4FF7-5A35D359E7C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107" y="987291"/>
            <a:ext cx="714375" cy="628650"/>
          </a:xfrm>
          <a:prstGeom prst="rect">
            <a:avLst/>
          </a:prstGeom>
        </p:spPr>
      </p:pic>
      <p:pic>
        <p:nvPicPr>
          <p:cNvPr id="23" name="Afbeelding 22">
            <a:extLst>
              <a:ext uri="{FF2B5EF4-FFF2-40B4-BE49-F238E27FC236}">
                <a16:creationId xmlns:a16="http://schemas.microsoft.com/office/drawing/2014/main" id="{092A0B29-4018-1363-F29E-6773FBA6E3C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6950" y="987411"/>
            <a:ext cx="714375" cy="628650"/>
          </a:xfrm>
          <a:prstGeom prst="rect">
            <a:avLst/>
          </a:prstGeom>
        </p:spPr>
      </p:pic>
      <p:pic>
        <p:nvPicPr>
          <p:cNvPr id="25" name="Afbeelding 24">
            <a:extLst>
              <a:ext uri="{FF2B5EF4-FFF2-40B4-BE49-F238E27FC236}">
                <a16:creationId xmlns:a16="http://schemas.microsoft.com/office/drawing/2014/main" id="{08A35AED-1078-6526-3E6D-2AF6DBA790A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793" y="987531"/>
            <a:ext cx="714375" cy="628650"/>
          </a:xfrm>
          <a:prstGeom prst="rect">
            <a:avLst/>
          </a:prstGeom>
        </p:spPr>
      </p:pic>
      <p:pic>
        <p:nvPicPr>
          <p:cNvPr id="27" name="Afbeelding 26">
            <a:extLst>
              <a:ext uri="{FF2B5EF4-FFF2-40B4-BE49-F238E27FC236}">
                <a16:creationId xmlns:a16="http://schemas.microsoft.com/office/drawing/2014/main" id="{E3CF85B4-2341-C362-7D85-4157D901E8D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6933" y="987891"/>
            <a:ext cx="714375" cy="628650"/>
          </a:xfrm>
          <a:prstGeom prst="rect">
            <a:avLst/>
          </a:prstGeom>
        </p:spPr>
      </p:pic>
      <p:pic>
        <p:nvPicPr>
          <p:cNvPr id="29" name="Afbeelding 28">
            <a:extLst>
              <a:ext uri="{FF2B5EF4-FFF2-40B4-BE49-F238E27FC236}">
                <a16:creationId xmlns:a16="http://schemas.microsoft.com/office/drawing/2014/main" id="{472E0454-10B9-32B9-C248-74543B07AC7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0090" y="984651"/>
            <a:ext cx="714375" cy="628650"/>
          </a:xfrm>
          <a:prstGeom prst="rect">
            <a:avLst/>
          </a:prstGeom>
        </p:spPr>
      </p:pic>
      <p:pic>
        <p:nvPicPr>
          <p:cNvPr id="31" name="Afbeelding 30">
            <a:extLst>
              <a:ext uri="{FF2B5EF4-FFF2-40B4-BE49-F238E27FC236}">
                <a16:creationId xmlns:a16="http://schemas.microsoft.com/office/drawing/2014/main" id="{EA28E57D-5624-EA26-E9EB-13D96587A17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3247" y="984771"/>
            <a:ext cx="714375" cy="628650"/>
          </a:xfrm>
          <a:prstGeom prst="rect">
            <a:avLst/>
          </a:prstGeom>
        </p:spPr>
      </p:pic>
      <p:pic>
        <p:nvPicPr>
          <p:cNvPr id="33" name="Afbeelding 32">
            <a:extLst>
              <a:ext uri="{FF2B5EF4-FFF2-40B4-BE49-F238E27FC236}">
                <a16:creationId xmlns:a16="http://schemas.microsoft.com/office/drawing/2014/main" id="{D44474EA-58BF-E54F-3504-ADE29809D6E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6404" y="984891"/>
            <a:ext cx="714375" cy="628650"/>
          </a:xfrm>
          <a:prstGeom prst="rect">
            <a:avLst/>
          </a:prstGeom>
        </p:spPr>
      </p:pic>
      <p:pic>
        <p:nvPicPr>
          <p:cNvPr id="35" name="Afbeelding 34">
            <a:extLst>
              <a:ext uri="{FF2B5EF4-FFF2-40B4-BE49-F238E27FC236}">
                <a16:creationId xmlns:a16="http://schemas.microsoft.com/office/drawing/2014/main" id="{00C5E88D-7CAF-74CE-C391-13CDB06272F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59561" y="985011"/>
            <a:ext cx="714375" cy="628650"/>
          </a:xfrm>
          <a:prstGeom prst="rect">
            <a:avLst/>
          </a:prstGeom>
        </p:spPr>
      </p:pic>
      <p:pic>
        <p:nvPicPr>
          <p:cNvPr id="37" name="Afbeelding 36">
            <a:extLst>
              <a:ext uri="{FF2B5EF4-FFF2-40B4-BE49-F238E27FC236}">
                <a16:creationId xmlns:a16="http://schemas.microsoft.com/office/drawing/2014/main" id="{FBCC0F90-84C9-4F9A-58C3-C54A009F46BE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2718" y="985131"/>
            <a:ext cx="714375" cy="628650"/>
          </a:xfrm>
          <a:prstGeom prst="rect">
            <a:avLst/>
          </a:prstGeom>
        </p:spPr>
      </p:pic>
      <p:pic>
        <p:nvPicPr>
          <p:cNvPr id="39" name="Afbeelding 38">
            <a:extLst>
              <a:ext uri="{FF2B5EF4-FFF2-40B4-BE49-F238E27FC236}">
                <a16:creationId xmlns:a16="http://schemas.microsoft.com/office/drawing/2014/main" id="{345E31BD-C540-C493-1ADC-B35BDD987DB4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5875" y="985251"/>
            <a:ext cx="714375" cy="628650"/>
          </a:xfrm>
          <a:prstGeom prst="rect">
            <a:avLst/>
          </a:prstGeom>
        </p:spPr>
      </p:pic>
      <p:pic>
        <p:nvPicPr>
          <p:cNvPr id="41" name="Afbeelding 40">
            <a:extLst>
              <a:ext uri="{FF2B5EF4-FFF2-40B4-BE49-F238E27FC236}">
                <a16:creationId xmlns:a16="http://schemas.microsoft.com/office/drawing/2014/main" id="{169B6AAD-408F-9720-1238-90C9481F30DA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9032" y="981711"/>
            <a:ext cx="235071" cy="630000"/>
          </a:xfrm>
          <a:prstGeom prst="rect">
            <a:avLst/>
          </a:prstGeom>
        </p:spPr>
      </p:pic>
      <p:pic>
        <p:nvPicPr>
          <p:cNvPr id="43" name="Afbeelding 42">
            <a:extLst>
              <a:ext uri="{FF2B5EF4-FFF2-40B4-BE49-F238E27FC236}">
                <a16:creationId xmlns:a16="http://schemas.microsoft.com/office/drawing/2014/main" id="{C73DE1FE-E021-AD1D-EFC2-094932C0A0F3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2885" y="983181"/>
            <a:ext cx="200637" cy="630000"/>
          </a:xfrm>
          <a:prstGeom prst="rect">
            <a:avLst/>
          </a:prstGeom>
        </p:spPr>
      </p:pic>
      <p:pic>
        <p:nvPicPr>
          <p:cNvPr id="45" name="Afbeelding 44">
            <a:extLst>
              <a:ext uri="{FF2B5EF4-FFF2-40B4-BE49-F238E27FC236}">
                <a16:creationId xmlns:a16="http://schemas.microsoft.com/office/drawing/2014/main" id="{1C72CB3B-38D3-C768-5FC0-0095978C298C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2304" y="988012"/>
            <a:ext cx="714375" cy="638175"/>
          </a:xfrm>
          <a:prstGeom prst="rect">
            <a:avLst/>
          </a:prstGeom>
        </p:spPr>
      </p:pic>
      <p:pic>
        <p:nvPicPr>
          <p:cNvPr id="47" name="Afbeelding 46">
            <a:extLst>
              <a:ext uri="{FF2B5EF4-FFF2-40B4-BE49-F238E27FC236}">
                <a16:creationId xmlns:a16="http://schemas.microsoft.com/office/drawing/2014/main" id="{D8CC21D7-9CA7-2A4E-91C8-650AF65CDAA9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5461" y="980902"/>
            <a:ext cx="712800" cy="629339"/>
          </a:xfrm>
          <a:prstGeom prst="rect">
            <a:avLst/>
          </a:prstGeom>
        </p:spPr>
      </p:pic>
      <p:pic>
        <p:nvPicPr>
          <p:cNvPr id="49" name="Afbeelding 48">
            <a:extLst>
              <a:ext uri="{FF2B5EF4-FFF2-40B4-BE49-F238E27FC236}">
                <a16:creationId xmlns:a16="http://schemas.microsoft.com/office/drawing/2014/main" id="{44EAEE1F-7FB3-3C22-6416-7EA87020D981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97036" y="987651"/>
            <a:ext cx="714375" cy="628650"/>
          </a:xfrm>
          <a:prstGeom prst="rect">
            <a:avLst/>
          </a:prstGeom>
        </p:spPr>
      </p:pic>
      <p:pic>
        <p:nvPicPr>
          <p:cNvPr id="51" name="Afbeelding 50" descr="Afbeelding met Karmijn, rood, symbool&#10;&#10;Door AI gegenereerde inhoud is mogelijk onjuist.">
            <a:extLst>
              <a:ext uri="{FF2B5EF4-FFF2-40B4-BE49-F238E27FC236}">
                <a16:creationId xmlns:a16="http://schemas.microsoft.com/office/drawing/2014/main" id="{CB1C1494-E6BB-D9CC-1998-F82EAC4A66AF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010" y="2590326"/>
            <a:ext cx="714375" cy="628650"/>
          </a:xfrm>
          <a:prstGeom prst="rect">
            <a:avLst/>
          </a:prstGeom>
        </p:spPr>
      </p:pic>
      <p:pic>
        <p:nvPicPr>
          <p:cNvPr id="53" name="Afbeelding 52">
            <a:extLst>
              <a:ext uri="{FF2B5EF4-FFF2-40B4-BE49-F238E27FC236}">
                <a16:creationId xmlns:a16="http://schemas.microsoft.com/office/drawing/2014/main" id="{508BBFE8-DB2F-2FA8-A680-6729284E2D83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128" y="2590326"/>
            <a:ext cx="714375" cy="847725"/>
          </a:xfrm>
          <a:prstGeom prst="rect">
            <a:avLst/>
          </a:prstGeom>
        </p:spPr>
      </p:pic>
      <p:pic>
        <p:nvPicPr>
          <p:cNvPr id="55" name="Afbeelding 54" descr="Afbeelding met Stopteken, rood, symbool, Verkeersbord&#10;&#10;Door AI gegenereerde inhoud is mogelijk onjuist.">
            <a:extLst>
              <a:ext uri="{FF2B5EF4-FFF2-40B4-BE49-F238E27FC236}">
                <a16:creationId xmlns:a16="http://schemas.microsoft.com/office/drawing/2014/main" id="{AF837282-3BD5-791F-2C98-0DAC2CC0DBBC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9069" y="2590326"/>
            <a:ext cx="714375" cy="714375"/>
          </a:xfrm>
          <a:prstGeom prst="rect">
            <a:avLst/>
          </a:prstGeom>
        </p:spPr>
      </p:pic>
      <p:pic>
        <p:nvPicPr>
          <p:cNvPr id="57" name="Afbeelding 56">
            <a:extLst>
              <a:ext uri="{FF2B5EF4-FFF2-40B4-BE49-F238E27FC236}">
                <a16:creationId xmlns:a16="http://schemas.microsoft.com/office/drawing/2014/main" id="{74322726-1D0C-0F37-BF43-5BF3CF3BE942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8520" y="985371"/>
            <a:ext cx="714375" cy="628650"/>
          </a:xfrm>
          <a:prstGeom prst="rect">
            <a:avLst/>
          </a:prstGeom>
        </p:spPr>
      </p:pic>
      <p:pic>
        <p:nvPicPr>
          <p:cNvPr id="59" name="Afbeelding 58">
            <a:extLst>
              <a:ext uri="{FF2B5EF4-FFF2-40B4-BE49-F238E27FC236}">
                <a16:creationId xmlns:a16="http://schemas.microsoft.com/office/drawing/2014/main" id="{A4FBE1BE-C671-5043-2A9A-6073E57A76BD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677" y="985491"/>
            <a:ext cx="714375" cy="628650"/>
          </a:xfrm>
          <a:prstGeom prst="rect">
            <a:avLst/>
          </a:prstGeom>
        </p:spPr>
      </p:pic>
      <p:pic>
        <p:nvPicPr>
          <p:cNvPr id="61" name="Afbeelding 60" descr="Afbeelding met Verkeersbord, tekst, driehoek, teken&#10;&#10;Door AI gegenereerde inhoud is mogelijk onjuist.">
            <a:extLst>
              <a:ext uri="{FF2B5EF4-FFF2-40B4-BE49-F238E27FC236}">
                <a16:creationId xmlns:a16="http://schemas.microsoft.com/office/drawing/2014/main" id="{11BC8596-4E48-02D4-A3FD-3633B13D9404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4834" y="985611"/>
            <a:ext cx="714375" cy="628650"/>
          </a:xfrm>
          <a:prstGeom prst="rect">
            <a:avLst/>
          </a:prstGeom>
        </p:spPr>
      </p:pic>
      <p:pic>
        <p:nvPicPr>
          <p:cNvPr id="63" name="Afbeelding 62">
            <a:extLst>
              <a:ext uri="{FF2B5EF4-FFF2-40B4-BE49-F238E27FC236}">
                <a16:creationId xmlns:a16="http://schemas.microsoft.com/office/drawing/2014/main" id="{A860F6BC-96FB-46D2-60F3-F76348ECAADA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7991" y="985731"/>
            <a:ext cx="714375" cy="628650"/>
          </a:xfrm>
          <a:prstGeom prst="rect">
            <a:avLst/>
          </a:prstGeom>
        </p:spPr>
      </p:pic>
      <p:pic>
        <p:nvPicPr>
          <p:cNvPr id="65" name="Afbeelding 64">
            <a:extLst>
              <a:ext uri="{FF2B5EF4-FFF2-40B4-BE49-F238E27FC236}">
                <a16:creationId xmlns:a16="http://schemas.microsoft.com/office/drawing/2014/main" id="{5C2C81BE-CC1E-1767-55AC-0BFBB9B980C4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1148" y="987771"/>
            <a:ext cx="714375" cy="628650"/>
          </a:xfrm>
          <a:prstGeom prst="rect">
            <a:avLst/>
          </a:prstGeom>
        </p:spPr>
      </p:pic>
      <p:pic>
        <p:nvPicPr>
          <p:cNvPr id="67" name="Afbeelding 66">
            <a:extLst>
              <a:ext uri="{FF2B5EF4-FFF2-40B4-BE49-F238E27FC236}">
                <a16:creationId xmlns:a16="http://schemas.microsoft.com/office/drawing/2014/main" id="{A125729C-0B43-412C-C441-B1518B0198A2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4305" y="985851"/>
            <a:ext cx="714375" cy="628650"/>
          </a:xfrm>
          <a:prstGeom prst="rect">
            <a:avLst/>
          </a:prstGeom>
        </p:spPr>
      </p:pic>
      <p:pic>
        <p:nvPicPr>
          <p:cNvPr id="69" name="Afbeelding 68">
            <a:extLst>
              <a:ext uri="{FF2B5EF4-FFF2-40B4-BE49-F238E27FC236}">
                <a16:creationId xmlns:a16="http://schemas.microsoft.com/office/drawing/2014/main" id="{C7F8F591-E1D9-8E6D-60A4-697F7F9E5B31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7462" y="985971"/>
            <a:ext cx="714375" cy="628650"/>
          </a:xfrm>
          <a:prstGeom prst="rect">
            <a:avLst/>
          </a:prstGeom>
        </p:spPr>
      </p:pic>
      <p:pic>
        <p:nvPicPr>
          <p:cNvPr id="71" name="Afbeelding 70" descr="Afbeelding met Verkeersbord&#10;&#10;Door AI gegenereerde inhoud is mogelijk onjuist.">
            <a:extLst>
              <a:ext uri="{FF2B5EF4-FFF2-40B4-BE49-F238E27FC236}">
                <a16:creationId xmlns:a16="http://schemas.microsoft.com/office/drawing/2014/main" id="{2E599E1A-2150-0E18-79E2-A80BE3B0242E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0619" y="986091"/>
            <a:ext cx="714375" cy="628650"/>
          </a:xfrm>
          <a:prstGeom prst="rect">
            <a:avLst/>
          </a:prstGeom>
        </p:spPr>
      </p:pic>
      <p:pic>
        <p:nvPicPr>
          <p:cNvPr id="73" name="Afbeelding 72">
            <a:extLst>
              <a:ext uri="{FF2B5EF4-FFF2-40B4-BE49-F238E27FC236}">
                <a16:creationId xmlns:a16="http://schemas.microsoft.com/office/drawing/2014/main" id="{52749BE1-F448-85FB-D319-A3ED4F5605B3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3776" y="986211"/>
            <a:ext cx="714375" cy="628650"/>
          </a:xfrm>
          <a:prstGeom prst="rect">
            <a:avLst/>
          </a:prstGeom>
        </p:spPr>
      </p:pic>
      <p:pic>
        <p:nvPicPr>
          <p:cNvPr id="75" name="Afbeelding 74">
            <a:extLst>
              <a:ext uri="{FF2B5EF4-FFF2-40B4-BE49-F238E27FC236}">
                <a16:creationId xmlns:a16="http://schemas.microsoft.com/office/drawing/2014/main" id="{9E57B681-E667-2EED-AD0F-1A26936D6EB1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1306" y="2590326"/>
            <a:ext cx="481622" cy="712800"/>
          </a:xfrm>
          <a:prstGeom prst="rect">
            <a:avLst/>
          </a:prstGeom>
        </p:spPr>
      </p:pic>
      <p:pic>
        <p:nvPicPr>
          <p:cNvPr id="77" name="Afbeelding 76">
            <a:extLst>
              <a:ext uri="{FF2B5EF4-FFF2-40B4-BE49-F238E27FC236}">
                <a16:creationId xmlns:a16="http://schemas.microsoft.com/office/drawing/2014/main" id="{59300D87-6F0F-FE55-043F-F6230282159A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5187" y="2590326"/>
            <a:ext cx="714375" cy="714375"/>
          </a:xfrm>
          <a:prstGeom prst="rect">
            <a:avLst/>
          </a:prstGeom>
        </p:spPr>
      </p:pic>
      <p:pic>
        <p:nvPicPr>
          <p:cNvPr id="79" name="Afbeelding 78">
            <a:extLst>
              <a:ext uri="{FF2B5EF4-FFF2-40B4-BE49-F238E27FC236}">
                <a16:creationId xmlns:a16="http://schemas.microsoft.com/office/drawing/2014/main" id="{9D572B1B-0754-9476-4F47-6A6A4F81771D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246" y="2590326"/>
            <a:ext cx="714375" cy="714375"/>
          </a:xfrm>
          <a:prstGeom prst="rect">
            <a:avLst/>
          </a:prstGeom>
        </p:spPr>
      </p:pic>
      <p:pic>
        <p:nvPicPr>
          <p:cNvPr id="81" name="Afbeelding 80">
            <a:extLst>
              <a:ext uri="{FF2B5EF4-FFF2-40B4-BE49-F238E27FC236}">
                <a16:creationId xmlns:a16="http://schemas.microsoft.com/office/drawing/2014/main" id="{33A0BD16-DDA3-00E1-AAF5-2FC24C1B4BA5}"/>
              </a:ext>
            </a:extLst>
          </p:cNvPr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305" y="2590326"/>
            <a:ext cx="810000" cy="712800"/>
          </a:xfrm>
          <a:prstGeom prst="rect">
            <a:avLst/>
          </a:prstGeom>
        </p:spPr>
      </p:pic>
      <p:pic>
        <p:nvPicPr>
          <p:cNvPr id="83" name="Afbeelding 82">
            <a:extLst>
              <a:ext uri="{FF2B5EF4-FFF2-40B4-BE49-F238E27FC236}">
                <a16:creationId xmlns:a16="http://schemas.microsoft.com/office/drawing/2014/main" id="{6EBFC011-459E-75CE-CAEB-2EA9A9143C05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9559" y="2590326"/>
            <a:ext cx="810000" cy="712800"/>
          </a:xfrm>
          <a:prstGeom prst="rect">
            <a:avLst/>
          </a:prstGeom>
        </p:spPr>
      </p:pic>
      <p:pic>
        <p:nvPicPr>
          <p:cNvPr id="85" name="Afbeelding 84">
            <a:extLst>
              <a:ext uri="{FF2B5EF4-FFF2-40B4-BE49-F238E27FC236}">
                <a16:creationId xmlns:a16="http://schemas.microsoft.com/office/drawing/2014/main" id="{065EA502-4BA5-7A59-6456-06312625B057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8243" y="2590326"/>
            <a:ext cx="714375" cy="714375"/>
          </a:xfrm>
          <a:prstGeom prst="rect">
            <a:avLst/>
          </a:prstGeom>
        </p:spPr>
      </p:pic>
      <p:pic>
        <p:nvPicPr>
          <p:cNvPr id="87" name="Afbeelding 86">
            <a:extLst>
              <a:ext uri="{FF2B5EF4-FFF2-40B4-BE49-F238E27FC236}">
                <a16:creationId xmlns:a16="http://schemas.microsoft.com/office/drawing/2014/main" id="{5F078C38-9AAC-3207-E4B0-55E419B421CA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52019" y="19899598"/>
            <a:ext cx="2638049" cy="1979680"/>
          </a:xfrm>
          <a:prstGeom prst="rect">
            <a:avLst/>
          </a:prstGeom>
        </p:spPr>
      </p:pic>
      <p:grpSp>
        <p:nvGrpSpPr>
          <p:cNvPr id="88" name="Groep 87">
            <a:extLst>
              <a:ext uri="{FF2B5EF4-FFF2-40B4-BE49-F238E27FC236}">
                <a16:creationId xmlns:a16="http://schemas.microsoft.com/office/drawing/2014/main" id="{3DEF0898-95AE-2A13-C4A6-CFEA2E8E0129}"/>
              </a:ext>
            </a:extLst>
          </p:cNvPr>
          <p:cNvGrpSpPr/>
          <p:nvPr/>
        </p:nvGrpSpPr>
        <p:grpSpPr>
          <a:xfrm>
            <a:off x="20526933" y="2588751"/>
            <a:ext cx="10324223" cy="714375"/>
            <a:chOff x="17807467" y="5277317"/>
            <a:chExt cx="10324223" cy="714375"/>
          </a:xfrm>
        </p:grpSpPr>
        <p:pic>
          <p:nvPicPr>
            <p:cNvPr id="89" name="Afbeelding 88" descr="Afbeelding met schermopname, symbool, logo, Elektrisch blauw&#10;&#10;Door AI gegenereerde inhoud is mogelijk onjuist.">
              <a:extLst>
                <a:ext uri="{FF2B5EF4-FFF2-40B4-BE49-F238E27FC236}">
                  <a16:creationId xmlns:a16="http://schemas.microsoft.com/office/drawing/2014/main" id="{E5DBC58F-5A89-0E51-A392-D734E132BD11}"/>
                </a:ext>
              </a:extLst>
            </p:cNvPr>
            <p:cNvPicPr/>
            <p:nvPr/>
          </p:nvPicPr>
          <p:blipFill>
            <a:blip r:embed="rId4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23015" y="5277317"/>
              <a:ext cx="481622" cy="712800"/>
            </a:xfrm>
            <a:prstGeom prst="rect">
              <a:avLst/>
            </a:prstGeom>
          </p:spPr>
        </p:pic>
        <p:pic>
          <p:nvPicPr>
            <p:cNvPr id="90" name="Afbeelding 89" descr="Afbeelding met schermopname, symbool, Elektrisch blauw, Lettertype&#10;&#10;Door AI gegenereerde inhoud is mogelijk onjuist.">
              <a:extLst>
                <a:ext uri="{FF2B5EF4-FFF2-40B4-BE49-F238E27FC236}">
                  <a16:creationId xmlns:a16="http://schemas.microsoft.com/office/drawing/2014/main" id="{60768C21-A6D7-5A3B-B776-63A68064CD23}"/>
                </a:ext>
              </a:extLst>
            </p:cNvPr>
            <p:cNvPicPr/>
            <p:nvPr/>
          </p:nvPicPr>
          <p:blipFill>
            <a:blip r:embed="rId4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348022" y="5277317"/>
              <a:ext cx="481622" cy="712800"/>
            </a:xfrm>
            <a:prstGeom prst="rect">
              <a:avLst/>
            </a:prstGeom>
          </p:spPr>
        </p:pic>
        <p:pic>
          <p:nvPicPr>
            <p:cNvPr id="91" name="Afbeelding 90" descr="Afbeelding met logo, symbool, schermopname, Lettertype&#10;&#10;Door AI gegenereerde inhoud is mogelijk onjuist.">
              <a:extLst>
                <a:ext uri="{FF2B5EF4-FFF2-40B4-BE49-F238E27FC236}">
                  <a16:creationId xmlns:a16="http://schemas.microsoft.com/office/drawing/2014/main" id="{0F1AE571-99F1-095A-A4CA-FDE7AB34C8E9}"/>
                </a:ext>
              </a:extLst>
            </p:cNvPr>
            <p:cNvPicPr/>
            <p:nvPr/>
          </p:nvPicPr>
          <p:blipFill>
            <a:blip r:embed="rId4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073029" y="5277317"/>
              <a:ext cx="481622" cy="712800"/>
            </a:xfrm>
            <a:prstGeom prst="rect">
              <a:avLst/>
            </a:prstGeom>
          </p:spPr>
        </p:pic>
        <p:pic>
          <p:nvPicPr>
            <p:cNvPr id="92" name="Afbeelding 91" descr="Afbeelding met logo, symbool, schermopname, Lettertype&#10;&#10;Door AI gegenereerde inhoud is mogelijk onjuist.">
              <a:extLst>
                <a:ext uri="{FF2B5EF4-FFF2-40B4-BE49-F238E27FC236}">
                  <a16:creationId xmlns:a16="http://schemas.microsoft.com/office/drawing/2014/main" id="{000EB206-8602-3906-C2F3-28A870F122C1}"/>
                </a:ext>
              </a:extLst>
            </p:cNvPr>
            <p:cNvPicPr/>
            <p:nvPr/>
          </p:nvPicPr>
          <p:blipFill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98036" y="5277317"/>
              <a:ext cx="481622" cy="712800"/>
            </a:xfrm>
            <a:prstGeom prst="rect">
              <a:avLst/>
            </a:prstGeom>
          </p:spPr>
        </p:pic>
        <p:pic>
          <p:nvPicPr>
            <p:cNvPr id="94" name="Afbeelding 93" descr="Afbeelding met symbool, logo, schermopname, Elektrisch blauw&#10;&#10;Door AI gegenereerde inhoud is mogelijk onjuist.">
              <a:extLst>
                <a:ext uri="{FF2B5EF4-FFF2-40B4-BE49-F238E27FC236}">
                  <a16:creationId xmlns:a16="http://schemas.microsoft.com/office/drawing/2014/main" id="{1A9170A8-54F3-63A9-36E2-EB1681C0020B}"/>
                </a:ext>
              </a:extLst>
            </p:cNvPr>
            <p:cNvPicPr/>
            <p:nvPr/>
          </p:nvPicPr>
          <p:blipFill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523043" y="5277317"/>
              <a:ext cx="481622" cy="712800"/>
            </a:xfrm>
            <a:prstGeom prst="rect">
              <a:avLst/>
            </a:prstGeom>
          </p:spPr>
        </p:pic>
        <p:pic>
          <p:nvPicPr>
            <p:cNvPr id="96" name="Afbeelding 95" descr="Afbeelding met symbool, schermopname, Elektrisch blauw, logo&#10;&#10;Door AI gegenereerde inhoud is mogelijk onjuist.">
              <a:extLst>
                <a:ext uri="{FF2B5EF4-FFF2-40B4-BE49-F238E27FC236}">
                  <a16:creationId xmlns:a16="http://schemas.microsoft.com/office/drawing/2014/main" id="{8DF98EB8-B426-D2FC-09D8-F0E2F156622D}"/>
                </a:ext>
              </a:extLst>
            </p:cNvPr>
            <p:cNvPicPr/>
            <p:nvPr/>
          </p:nvPicPr>
          <p:blipFill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48050" y="5277317"/>
              <a:ext cx="481625" cy="712800"/>
            </a:xfrm>
            <a:prstGeom prst="rect">
              <a:avLst/>
            </a:prstGeom>
          </p:spPr>
        </p:pic>
        <p:pic>
          <p:nvPicPr>
            <p:cNvPr id="97" name="Afbeelding 96" descr="Afbeelding met cirkel, Kleurrijkheid, Graphics, symbool&#10;&#10;Door AI gegenereerde inhoud is mogelijk onjuist.">
              <a:extLst>
                <a:ext uri="{FF2B5EF4-FFF2-40B4-BE49-F238E27FC236}">
                  <a16:creationId xmlns:a16="http://schemas.microsoft.com/office/drawing/2014/main" id="{1A0F3078-58A4-71B6-97EC-403A8298E377}"/>
                </a:ext>
              </a:extLst>
            </p:cNvPr>
            <p:cNvPicPr/>
            <p:nvPr/>
          </p:nvPicPr>
          <p:blipFill>
            <a:blip r:embed="rId5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07467" y="5277317"/>
              <a:ext cx="714375" cy="714375"/>
            </a:xfrm>
            <a:prstGeom prst="rect">
              <a:avLst/>
            </a:prstGeom>
          </p:spPr>
        </p:pic>
        <p:pic>
          <p:nvPicPr>
            <p:cNvPr id="98" name="Afbeelding 97" descr="Afbeelding met symbool, cirkel, Kleurrijkheid, Graphics&#10;&#10;Door AI gegenereerde inhoud is mogelijk onjuist.">
              <a:extLst>
                <a:ext uri="{FF2B5EF4-FFF2-40B4-BE49-F238E27FC236}">
                  <a16:creationId xmlns:a16="http://schemas.microsoft.com/office/drawing/2014/main" id="{1584DB60-FF7B-BF9B-F3ED-8D6809727226}"/>
                </a:ext>
              </a:extLst>
            </p:cNvPr>
            <p:cNvPicPr/>
            <p:nvPr/>
          </p:nvPicPr>
          <p:blipFill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65227" y="5277317"/>
              <a:ext cx="714375" cy="714375"/>
            </a:xfrm>
            <a:prstGeom prst="rect">
              <a:avLst/>
            </a:prstGeom>
          </p:spPr>
        </p:pic>
        <p:pic>
          <p:nvPicPr>
            <p:cNvPr id="99" name="Afbeelding 98" descr="Afbeelding met symbool, logo, Elektrisch blauw, schermopname&#10;&#10;Door AI gegenereerde inhoud is mogelijk onjuist.">
              <a:extLst>
                <a:ext uri="{FF2B5EF4-FFF2-40B4-BE49-F238E27FC236}">
                  <a16:creationId xmlns:a16="http://schemas.microsoft.com/office/drawing/2014/main" id="{B055D5C3-1D00-A669-6166-E06F3B8F9D7C}"/>
                </a:ext>
              </a:extLst>
            </p:cNvPr>
            <p:cNvPicPr/>
            <p:nvPr/>
          </p:nvPicPr>
          <p:blipFill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22987" y="5277317"/>
              <a:ext cx="481622" cy="712800"/>
            </a:xfrm>
            <a:prstGeom prst="rect">
              <a:avLst/>
            </a:prstGeom>
          </p:spPr>
        </p:pic>
        <p:pic>
          <p:nvPicPr>
            <p:cNvPr id="100" name="Picture 2">
              <a:extLst>
                <a:ext uri="{FF2B5EF4-FFF2-40B4-BE49-F238E27FC236}">
                  <a16:creationId xmlns:a16="http://schemas.microsoft.com/office/drawing/2014/main" id="{CF4B3DD1-872F-20F6-91EF-C40BB6DA1BF2}"/>
                </a:ext>
              </a:extLst>
            </p:cNvPr>
            <p:cNvPicPr/>
            <p:nvPr/>
          </p:nvPicPr>
          <p:blipFill>
            <a:blip r:embed="rId5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47994" y="5277317"/>
              <a:ext cx="481622" cy="712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1" name="Picture 4">
              <a:extLst>
                <a:ext uri="{FF2B5EF4-FFF2-40B4-BE49-F238E27FC236}">
                  <a16:creationId xmlns:a16="http://schemas.microsoft.com/office/drawing/2014/main" id="{96F2A6C3-B3FB-DEAA-7177-86369CAB08EC}"/>
                </a:ext>
              </a:extLst>
            </p:cNvPr>
            <p:cNvPicPr/>
            <p:nvPr/>
          </p:nvPicPr>
          <p:blipFill>
            <a:blip r:embed="rId5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973060" y="5277317"/>
              <a:ext cx="481622" cy="712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" name="Picture 6" descr="E9j_NL">
              <a:extLst>
                <a:ext uri="{FF2B5EF4-FFF2-40B4-BE49-F238E27FC236}">
                  <a16:creationId xmlns:a16="http://schemas.microsoft.com/office/drawing/2014/main" id="{EABBD2B9-2D52-E534-CF12-F601F72F45CB}"/>
                </a:ext>
              </a:extLst>
            </p:cNvPr>
            <p:cNvPicPr/>
            <p:nvPr/>
          </p:nvPicPr>
          <p:blipFill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698070" y="5277317"/>
              <a:ext cx="433620" cy="712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" name="Picture 8">
              <a:extLst>
                <a:ext uri="{FF2B5EF4-FFF2-40B4-BE49-F238E27FC236}">
                  <a16:creationId xmlns:a16="http://schemas.microsoft.com/office/drawing/2014/main" id="{1F377BA8-EBD8-8076-396E-A8E71CAAC8E8}"/>
                </a:ext>
              </a:extLst>
            </p:cNvPr>
            <p:cNvPicPr/>
            <p:nvPr/>
          </p:nvPicPr>
          <p:blipFill>
            <a:blip r:embed="rId5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898008" y="5277317"/>
              <a:ext cx="481622" cy="712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" name="Picture 10">
              <a:extLst>
                <a:ext uri="{FF2B5EF4-FFF2-40B4-BE49-F238E27FC236}">
                  <a16:creationId xmlns:a16="http://schemas.microsoft.com/office/drawing/2014/main" id="{C859114B-414E-085D-597C-9B1CDB6562CA}"/>
                </a:ext>
              </a:extLst>
            </p:cNvPr>
            <p:cNvPicPr/>
            <p:nvPr/>
          </p:nvPicPr>
          <p:blipFill>
            <a:blip r:embed="rId5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173001" y="5277317"/>
              <a:ext cx="481622" cy="712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5" name="Afbeelding 104" descr="Afbeelding met silhouet&#10;&#10;Door AI gegenereerde inhoud is mogelijk onjuist.">
            <a:extLst>
              <a:ext uri="{FF2B5EF4-FFF2-40B4-BE49-F238E27FC236}">
                <a16:creationId xmlns:a16="http://schemas.microsoft.com/office/drawing/2014/main" id="{C47F695D-4087-8F47-E791-263B36E709D8}"/>
              </a:ext>
            </a:extLst>
          </p:cNvPr>
          <p:cNvPicPr>
            <a:picLocks noChangeAspect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847" y="8898278"/>
            <a:ext cx="1102464" cy="712800"/>
          </a:xfrm>
          <a:prstGeom prst="rect">
            <a:avLst/>
          </a:prstGeom>
        </p:spPr>
      </p:pic>
      <p:pic>
        <p:nvPicPr>
          <p:cNvPr id="106" name="Afbeelding 105" descr="Afbeelding met silhouet, ontwerp&#10;&#10;Door AI gegenereerde inhoud is mogelijk onjuist.">
            <a:extLst>
              <a:ext uri="{FF2B5EF4-FFF2-40B4-BE49-F238E27FC236}">
                <a16:creationId xmlns:a16="http://schemas.microsoft.com/office/drawing/2014/main" id="{6C467650-8768-3FAD-3E5D-4E549B2C0B01}"/>
              </a:ext>
            </a:extLst>
          </p:cNvPr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357" y="8898278"/>
            <a:ext cx="460862" cy="712800"/>
          </a:xfrm>
          <a:prstGeom prst="rect">
            <a:avLst/>
          </a:prstGeom>
        </p:spPr>
      </p:pic>
      <p:pic>
        <p:nvPicPr>
          <p:cNvPr id="107" name="Afbeelding 106" descr="Afbeelding met lijn, symbool, Lettertype, Graphics&#10;&#10;Door AI gegenereerde inhoud is mogelijk onjuist.">
            <a:extLst>
              <a:ext uri="{FF2B5EF4-FFF2-40B4-BE49-F238E27FC236}">
                <a16:creationId xmlns:a16="http://schemas.microsoft.com/office/drawing/2014/main" id="{F2C01EC7-3A8E-C113-3266-CBC667331DC5}"/>
              </a:ext>
            </a:extLst>
          </p:cNvPr>
          <p:cNvPicPr>
            <a:picLocks noChangeAspect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102" y="8898278"/>
            <a:ext cx="1102464" cy="712800"/>
          </a:xfrm>
          <a:prstGeom prst="rect">
            <a:avLst/>
          </a:prstGeom>
        </p:spPr>
      </p:pic>
      <p:pic>
        <p:nvPicPr>
          <p:cNvPr id="108" name="Afbeelding 107" descr="Afbeelding met Graphics, symbool, Lettertype, lijn&#10;&#10;Door AI gegenereerde inhoud is mogelijk onjuist.">
            <a:extLst>
              <a:ext uri="{FF2B5EF4-FFF2-40B4-BE49-F238E27FC236}">
                <a16:creationId xmlns:a16="http://schemas.microsoft.com/office/drawing/2014/main" id="{C30BDE8C-B605-D53B-A585-8A65C785B7C7}"/>
              </a:ext>
            </a:extLst>
          </p:cNvPr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010" y="8898278"/>
            <a:ext cx="460862" cy="712800"/>
          </a:xfrm>
          <a:prstGeom prst="rect">
            <a:avLst/>
          </a:prstGeom>
        </p:spPr>
      </p:pic>
      <p:pic>
        <p:nvPicPr>
          <p:cNvPr id="109" name="Afbeelding 108" descr="Afbeelding met tekst, Lettertype, teken, cirkel&#10;&#10;Door AI gegenereerde inhoud is mogelijk onjuist.">
            <a:extLst>
              <a:ext uri="{FF2B5EF4-FFF2-40B4-BE49-F238E27FC236}">
                <a16:creationId xmlns:a16="http://schemas.microsoft.com/office/drawing/2014/main" id="{1A196CF1-4D55-3ADB-52CA-70CB19BF92C1}"/>
              </a:ext>
            </a:extLst>
          </p:cNvPr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103" y="8898278"/>
            <a:ext cx="477321" cy="712800"/>
          </a:xfrm>
          <a:prstGeom prst="rect">
            <a:avLst/>
          </a:prstGeom>
        </p:spPr>
      </p:pic>
      <p:pic>
        <p:nvPicPr>
          <p:cNvPr id="110" name="Afbeelding 109" descr="Afbeelding met tekst, Lettertype, cirkel, nummer&#10;&#10;Door AI gegenereerde inhoud is mogelijk onjuist.">
            <a:extLst>
              <a:ext uri="{FF2B5EF4-FFF2-40B4-BE49-F238E27FC236}">
                <a16:creationId xmlns:a16="http://schemas.microsoft.com/office/drawing/2014/main" id="{848B4E8C-4C89-69DD-22D3-0792C2130DC0}"/>
              </a:ext>
            </a:extLst>
          </p:cNvPr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2663" y="8898278"/>
            <a:ext cx="477649" cy="712800"/>
          </a:xfrm>
          <a:prstGeom prst="rect">
            <a:avLst/>
          </a:prstGeom>
        </p:spPr>
      </p:pic>
      <p:pic>
        <p:nvPicPr>
          <p:cNvPr id="111" name="Afbeelding 110" descr="Afbeelding met tekst, Lettertype, Graphics, schermopname&#10;&#10;Door AI gegenereerde inhoud is mogelijk onjuist.">
            <a:extLst>
              <a:ext uri="{FF2B5EF4-FFF2-40B4-BE49-F238E27FC236}">
                <a16:creationId xmlns:a16="http://schemas.microsoft.com/office/drawing/2014/main" id="{8D1A7B61-C0B3-1BBA-AC76-DB181A041F6D}"/>
              </a:ext>
            </a:extLst>
          </p:cNvPr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5215" y="8898278"/>
            <a:ext cx="475200" cy="712800"/>
          </a:xfrm>
          <a:prstGeom prst="rect">
            <a:avLst/>
          </a:prstGeom>
        </p:spPr>
      </p:pic>
      <p:pic>
        <p:nvPicPr>
          <p:cNvPr id="112" name="Afbeelding 111" descr="Afbeelding met logo, symbool, Elektrisch blauw, lijn&#10;&#10;Door AI gegenereerde inhoud is mogelijk onjuist.">
            <a:extLst>
              <a:ext uri="{FF2B5EF4-FFF2-40B4-BE49-F238E27FC236}">
                <a16:creationId xmlns:a16="http://schemas.microsoft.com/office/drawing/2014/main" id="{2CE5B9D6-2C7C-6589-2351-CEAD60F0081D}"/>
              </a:ext>
            </a:extLst>
          </p:cNvPr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206" y="8898278"/>
            <a:ext cx="481622" cy="712800"/>
          </a:xfrm>
          <a:prstGeom prst="rect">
            <a:avLst/>
          </a:prstGeom>
        </p:spPr>
      </p:pic>
      <p:pic>
        <p:nvPicPr>
          <p:cNvPr id="113" name="Afbeelding 112" descr="Afbeelding met Elektrisch blauw, schermopname, lijn, Kleurrijkheid&#10;&#10;Door AI gegenereerde inhoud is mogelijk onjuist.">
            <a:extLst>
              <a:ext uri="{FF2B5EF4-FFF2-40B4-BE49-F238E27FC236}">
                <a16:creationId xmlns:a16="http://schemas.microsoft.com/office/drawing/2014/main" id="{D79BD23F-F649-A691-96B9-C8F88C68EA8A}"/>
              </a:ext>
            </a:extLst>
          </p:cNvPr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619" y="8898278"/>
            <a:ext cx="481622" cy="712800"/>
          </a:xfrm>
          <a:prstGeom prst="rect">
            <a:avLst/>
          </a:prstGeom>
        </p:spPr>
      </p:pic>
      <p:pic>
        <p:nvPicPr>
          <p:cNvPr id="114" name="Afbeelding 113" descr="Afbeelding met Rechthoek, schermopname, cirkel, lijn&#10;&#10;Door AI gegenereerde inhoud is mogelijk onjuist.">
            <a:extLst>
              <a:ext uri="{FF2B5EF4-FFF2-40B4-BE49-F238E27FC236}">
                <a16:creationId xmlns:a16="http://schemas.microsoft.com/office/drawing/2014/main" id="{82FB9FCE-A5AF-B494-D15C-795E55EB87C1}"/>
              </a:ext>
            </a:extLst>
          </p:cNvPr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5032" y="8898278"/>
            <a:ext cx="477321" cy="712800"/>
          </a:xfrm>
          <a:prstGeom prst="rect">
            <a:avLst/>
          </a:prstGeom>
        </p:spPr>
      </p:pic>
      <p:pic>
        <p:nvPicPr>
          <p:cNvPr id="115" name="Afbeelding 114" descr="Afbeelding met auto, voertuig, ontwerp&#10;&#10;Door AI gegenereerde inhoud is mogelijk onjuist.">
            <a:extLst>
              <a:ext uri="{FF2B5EF4-FFF2-40B4-BE49-F238E27FC236}">
                <a16:creationId xmlns:a16="http://schemas.microsoft.com/office/drawing/2014/main" id="{CC0FBC58-5DCF-E940-EAE1-B533BAF5783C}"/>
              </a:ext>
            </a:extLst>
          </p:cNvPr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6144" y="8898278"/>
            <a:ext cx="712800" cy="712800"/>
          </a:xfrm>
          <a:prstGeom prst="rect">
            <a:avLst/>
          </a:prstGeom>
        </p:spPr>
      </p:pic>
      <p:pic>
        <p:nvPicPr>
          <p:cNvPr id="116" name="Afbeelding 115" descr="Afbeelding met schermopname, voertuig, auto, ontwerp&#10;&#10;Door AI gegenereerde inhoud is mogelijk onjuist.">
            <a:extLst>
              <a:ext uri="{FF2B5EF4-FFF2-40B4-BE49-F238E27FC236}">
                <a16:creationId xmlns:a16="http://schemas.microsoft.com/office/drawing/2014/main" id="{F1E241DE-5F7E-DD1E-7CD8-DA8703802206}"/>
              </a:ext>
            </a:extLst>
          </p:cNvPr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2735" y="8898278"/>
            <a:ext cx="712800" cy="712800"/>
          </a:xfrm>
          <a:prstGeom prst="rect">
            <a:avLst/>
          </a:prstGeom>
        </p:spPr>
      </p:pic>
      <p:pic>
        <p:nvPicPr>
          <p:cNvPr id="117" name="Afbeelding 116" descr="Afbeelding met symbool, Lettertype, ontwerp&#10;&#10;Door AI gegenereerde inhoud is mogelijk onjuist.">
            <a:extLst>
              <a:ext uri="{FF2B5EF4-FFF2-40B4-BE49-F238E27FC236}">
                <a16:creationId xmlns:a16="http://schemas.microsoft.com/office/drawing/2014/main" id="{873F2F46-F784-881A-25E9-3FE1CC90ECB9}"/>
              </a:ext>
            </a:extLst>
          </p:cNvPr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9326" y="8898278"/>
            <a:ext cx="1069200" cy="712800"/>
          </a:xfrm>
          <a:prstGeom prst="rect">
            <a:avLst/>
          </a:prstGeom>
        </p:spPr>
      </p:pic>
      <p:pic>
        <p:nvPicPr>
          <p:cNvPr id="118" name="Afbeelding 117" descr="Afbeelding met symbool, schermopname, Lettertype, lijn&#10;&#10;Door AI gegenereerde inhoud is mogelijk onjuist.">
            <a:extLst>
              <a:ext uri="{FF2B5EF4-FFF2-40B4-BE49-F238E27FC236}">
                <a16:creationId xmlns:a16="http://schemas.microsoft.com/office/drawing/2014/main" id="{C847BE7C-DC02-4C24-683E-D92A32395365}"/>
              </a:ext>
            </a:extLst>
          </p:cNvPr>
          <p:cNvPicPr>
            <a:picLocks noChangeAspect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2317" y="8898278"/>
            <a:ext cx="1069200" cy="712800"/>
          </a:xfrm>
          <a:prstGeom prst="rect">
            <a:avLst/>
          </a:prstGeom>
        </p:spPr>
      </p:pic>
      <p:pic>
        <p:nvPicPr>
          <p:cNvPr id="119" name="Afbeelding 118" descr="Afbeelding met logo, symbool, Elektrisch blauw, Lettertype&#10;&#10;Door AI gegenereerde inhoud is mogelijk onjuist.">
            <a:extLst>
              <a:ext uri="{FF2B5EF4-FFF2-40B4-BE49-F238E27FC236}">
                <a16:creationId xmlns:a16="http://schemas.microsoft.com/office/drawing/2014/main" id="{EBB0BB58-235A-A743-071A-F64462297D89}"/>
              </a:ext>
            </a:extLst>
          </p:cNvPr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5308" y="8898278"/>
            <a:ext cx="556875" cy="712800"/>
          </a:xfrm>
          <a:prstGeom prst="rect">
            <a:avLst/>
          </a:prstGeom>
        </p:spPr>
      </p:pic>
      <p:pic>
        <p:nvPicPr>
          <p:cNvPr id="120" name="Afbeelding 119" descr="Afbeelding met schermopname, Rechthoek, Elektrisch blauw, blauw&#10;&#10;Door AI gegenereerde inhoud is mogelijk onjuist.">
            <a:extLst>
              <a:ext uri="{FF2B5EF4-FFF2-40B4-BE49-F238E27FC236}">
                <a16:creationId xmlns:a16="http://schemas.microsoft.com/office/drawing/2014/main" id="{6ED4B7FF-0C04-77E6-FBF7-A52891F85484}"/>
              </a:ext>
            </a:extLst>
          </p:cNvPr>
          <p:cNvPicPr>
            <a:picLocks noChangeAspect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5974" y="8898278"/>
            <a:ext cx="712800" cy="712800"/>
          </a:xfrm>
          <a:prstGeom prst="rect">
            <a:avLst/>
          </a:prstGeom>
        </p:spPr>
      </p:pic>
      <p:pic>
        <p:nvPicPr>
          <p:cNvPr id="121" name="Afbeelding 120" descr="Afbeelding met Elektrisch blauw, schermopname, nummer, Lettertype&#10;&#10;Door AI gegenereerde inhoud is mogelijk onjuist.">
            <a:extLst>
              <a:ext uri="{FF2B5EF4-FFF2-40B4-BE49-F238E27FC236}">
                <a16:creationId xmlns:a16="http://schemas.microsoft.com/office/drawing/2014/main" id="{984ADACC-DD1D-5068-A799-BC069945CF65}"/>
              </a:ext>
            </a:extLst>
          </p:cNvPr>
          <p:cNvPicPr>
            <a:picLocks noChangeAspect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2565" y="8898278"/>
            <a:ext cx="908625" cy="712800"/>
          </a:xfrm>
          <a:prstGeom prst="rect">
            <a:avLst/>
          </a:prstGeom>
        </p:spPr>
      </p:pic>
      <p:pic>
        <p:nvPicPr>
          <p:cNvPr id="122" name="Afbeelding 121" descr="Afbeelding met Lettertype, Elektrisch blauw, symbool, nummer&#10;&#10;Door AI gegenereerde inhoud is mogelijk onjuist.">
            <a:extLst>
              <a:ext uri="{FF2B5EF4-FFF2-40B4-BE49-F238E27FC236}">
                <a16:creationId xmlns:a16="http://schemas.microsoft.com/office/drawing/2014/main" id="{93A7A155-4A3B-F623-3C7C-FE168C938EB1}"/>
              </a:ext>
            </a:extLst>
          </p:cNvPr>
          <p:cNvPicPr>
            <a:picLocks noChangeAspect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4981" y="8898278"/>
            <a:ext cx="908625" cy="712800"/>
          </a:xfrm>
          <a:prstGeom prst="rect">
            <a:avLst/>
          </a:prstGeom>
        </p:spPr>
      </p:pic>
      <p:pic>
        <p:nvPicPr>
          <p:cNvPr id="123" name="Afbeelding 122" descr="Afbeelding met symbool, Elektrisch blauw, lijn, blauw&#10;&#10;Door AI gegenereerde inhoud is mogelijk onjuist.">
            <a:extLst>
              <a:ext uri="{FF2B5EF4-FFF2-40B4-BE49-F238E27FC236}">
                <a16:creationId xmlns:a16="http://schemas.microsoft.com/office/drawing/2014/main" id="{5F1777EE-49E8-E812-18ED-A8091E7EA0CF}"/>
              </a:ext>
            </a:extLst>
          </p:cNvPr>
          <p:cNvPicPr>
            <a:picLocks noChangeAspect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7405" y="8898278"/>
            <a:ext cx="712800" cy="712800"/>
          </a:xfrm>
          <a:prstGeom prst="rect">
            <a:avLst/>
          </a:prstGeom>
        </p:spPr>
      </p:pic>
      <p:pic>
        <p:nvPicPr>
          <p:cNvPr id="124" name="Afbeelding 123" descr="Afbeelding met tekst, cirkel, lijn, lamp&#10;&#10;Door AI gegenereerde inhoud is mogelijk onjuist.">
            <a:extLst>
              <a:ext uri="{FF2B5EF4-FFF2-40B4-BE49-F238E27FC236}">
                <a16:creationId xmlns:a16="http://schemas.microsoft.com/office/drawing/2014/main" id="{2A20B12C-8F61-0DF6-BB9E-6215673FF2F0}"/>
              </a:ext>
            </a:extLst>
          </p:cNvPr>
          <p:cNvPicPr/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0756" y="4361421"/>
            <a:ext cx="712800" cy="712800"/>
          </a:xfrm>
          <a:prstGeom prst="rect">
            <a:avLst/>
          </a:prstGeom>
        </p:spPr>
      </p:pic>
      <p:pic>
        <p:nvPicPr>
          <p:cNvPr id="125" name="Afbeelding 124" descr="Afbeelding met cirkel, Kleurrijkheid, Graphics&#10;&#10;Door AI gegenereerde inhoud is mogelijk onjuist.">
            <a:extLst>
              <a:ext uri="{FF2B5EF4-FFF2-40B4-BE49-F238E27FC236}">
                <a16:creationId xmlns:a16="http://schemas.microsoft.com/office/drawing/2014/main" id="{E775265D-F1E1-35B7-10B0-0469E7E02EB5}"/>
              </a:ext>
            </a:extLst>
          </p:cNvPr>
          <p:cNvPicPr/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577" y="4361421"/>
            <a:ext cx="712800" cy="712800"/>
          </a:xfrm>
          <a:prstGeom prst="rect">
            <a:avLst/>
          </a:prstGeom>
        </p:spPr>
      </p:pic>
      <p:pic>
        <p:nvPicPr>
          <p:cNvPr id="126" name="Afbeelding 125" descr="Afbeelding met cirkel, auto&#10;&#10;Door AI gegenereerde inhoud is mogelijk onjuist.">
            <a:extLst>
              <a:ext uri="{FF2B5EF4-FFF2-40B4-BE49-F238E27FC236}">
                <a16:creationId xmlns:a16="http://schemas.microsoft.com/office/drawing/2014/main" id="{EED6043D-A613-E63A-D6B4-139F63825D8A}"/>
              </a:ext>
            </a:extLst>
          </p:cNvPr>
          <p:cNvPicPr/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398" y="4361421"/>
            <a:ext cx="712800" cy="712800"/>
          </a:xfrm>
          <a:prstGeom prst="rect">
            <a:avLst/>
          </a:prstGeom>
        </p:spPr>
      </p:pic>
      <p:pic>
        <p:nvPicPr>
          <p:cNvPr id="127" name="Afbeelding 126" descr="Afbeelding met cirkel, wiel, ontwerp&#10;&#10;Door AI gegenereerde inhoud is mogelijk onjuist.">
            <a:extLst>
              <a:ext uri="{FF2B5EF4-FFF2-40B4-BE49-F238E27FC236}">
                <a16:creationId xmlns:a16="http://schemas.microsoft.com/office/drawing/2014/main" id="{6806DB68-C927-4013-FB9D-F3096AE67819}"/>
              </a:ext>
            </a:extLst>
          </p:cNvPr>
          <p:cNvPicPr/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3219" y="4361421"/>
            <a:ext cx="712800" cy="712800"/>
          </a:xfrm>
          <a:prstGeom prst="rect">
            <a:avLst/>
          </a:prstGeom>
        </p:spPr>
      </p:pic>
      <p:pic>
        <p:nvPicPr>
          <p:cNvPr id="128" name="Afbeelding 127" descr="Afbeelding met wiel&#10;&#10;Door AI gegenereerde inhoud is mogelijk onjuist.">
            <a:extLst>
              <a:ext uri="{FF2B5EF4-FFF2-40B4-BE49-F238E27FC236}">
                <a16:creationId xmlns:a16="http://schemas.microsoft.com/office/drawing/2014/main" id="{0ED0C5F1-9DFB-5E63-D6C5-D2639710000F}"/>
              </a:ext>
            </a:extLst>
          </p:cNvPr>
          <p:cNvPicPr/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040" y="4361421"/>
            <a:ext cx="712800" cy="712800"/>
          </a:xfrm>
          <a:prstGeom prst="rect">
            <a:avLst/>
          </a:prstGeom>
        </p:spPr>
      </p:pic>
      <p:pic>
        <p:nvPicPr>
          <p:cNvPr id="129" name="Afbeelding 128" descr="Afbeelding met wiel, cirkel, fiets&#10;&#10;Door AI gegenereerde inhoud is mogelijk onjuist.">
            <a:extLst>
              <a:ext uri="{FF2B5EF4-FFF2-40B4-BE49-F238E27FC236}">
                <a16:creationId xmlns:a16="http://schemas.microsoft.com/office/drawing/2014/main" id="{5C1FE383-C4DE-135C-4577-8661D6034D24}"/>
              </a:ext>
            </a:extLst>
          </p:cNvPr>
          <p:cNvPicPr/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4861" y="4361421"/>
            <a:ext cx="712800" cy="712800"/>
          </a:xfrm>
          <a:prstGeom prst="rect">
            <a:avLst/>
          </a:prstGeom>
        </p:spPr>
      </p:pic>
      <p:pic>
        <p:nvPicPr>
          <p:cNvPr id="130" name="Afbeelding 129" descr="Afbeelding met Fietswiel, wiel, Fietsframe, fietsen&#10;&#10;Door AI gegenereerde inhoud is mogelijk onjuist.">
            <a:extLst>
              <a:ext uri="{FF2B5EF4-FFF2-40B4-BE49-F238E27FC236}">
                <a16:creationId xmlns:a16="http://schemas.microsoft.com/office/drawing/2014/main" id="{E1E28DA3-F4AA-FE3F-DD34-520711A92845}"/>
              </a:ext>
            </a:extLst>
          </p:cNvPr>
          <p:cNvPicPr/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6503" y="4361421"/>
            <a:ext cx="702880" cy="712800"/>
          </a:xfrm>
          <a:prstGeom prst="rect">
            <a:avLst/>
          </a:prstGeom>
        </p:spPr>
      </p:pic>
      <p:pic>
        <p:nvPicPr>
          <p:cNvPr id="131" name="Afbeelding 130" descr="Afbeelding met Fietswiel, Fietsframe, Fietsband, Fietsen: uitrusting en benodigdheden&#10;&#10;Door AI gegenereerde inhoud is mogelijk onjuist.">
            <a:extLst>
              <a:ext uri="{FF2B5EF4-FFF2-40B4-BE49-F238E27FC236}">
                <a16:creationId xmlns:a16="http://schemas.microsoft.com/office/drawing/2014/main" id="{D0B22D81-5C94-89A8-8F07-A4FEA744EFC5}"/>
              </a:ext>
            </a:extLst>
          </p:cNvPr>
          <p:cNvPicPr/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682" y="4361421"/>
            <a:ext cx="712800" cy="712800"/>
          </a:xfrm>
          <a:prstGeom prst="rect">
            <a:avLst/>
          </a:prstGeom>
        </p:spPr>
      </p:pic>
      <p:pic>
        <p:nvPicPr>
          <p:cNvPr id="132" name="Afbeelding 131" descr="Afbeelding met cirkel&#10;&#10;Door AI gegenereerde inhoud is mogelijk onjuist.">
            <a:extLst>
              <a:ext uri="{FF2B5EF4-FFF2-40B4-BE49-F238E27FC236}">
                <a16:creationId xmlns:a16="http://schemas.microsoft.com/office/drawing/2014/main" id="{30DDB66E-03BF-6B08-B686-37A4C1640BB2}"/>
              </a:ext>
            </a:extLst>
          </p:cNvPr>
          <p:cNvPicPr/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7404" y="4361421"/>
            <a:ext cx="712800" cy="712800"/>
          </a:xfrm>
          <a:prstGeom prst="rect">
            <a:avLst/>
          </a:prstGeom>
        </p:spPr>
      </p:pic>
      <p:pic>
        <p:nvPicPr>
          <p:cNvPr id="133" name="Afbeelding 132" descr="Afbeelding met paard, silhouet&#10;&#10;Door AI gegenereerde inhoud is mogelijk onjuist.">
            <a:extLst>
              <a:ext uri="{FF2B5EF4-FFF2-40B4-BE49-F238E27FC236}">
                <a16:creationId xmlns:a16="http://schemas.microsoft.com/office/drawing/2014/main" id="{2C101AA1-1151-4D69-6610-D760D4058ED2}"/>
              </a:ext>
            </a:extLst>
          </p:cNvPr>
          <p:cNvPicPr/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8225" y="4361421"/>
            <a:ext cx="712800" cy="712800"/>
          </a:xfrm>
          <a:prstGeom prst="rect">
            <a:avLst/>
          </a:prstGeom>
        </p:spPr>
      </p:pic>
      <p:pic>
        <p:nvPicPr>
          <p:cNvPr id="134" name="Afbeelding 133" descr="Afbeelding met silhouet, illustratie&#10;&#10;Door AI gegenereerde inhoud is mogelijk onjuist.">
            <a:extLst>
              <a:ext uri="{FF2B5EF4-FFF2-40B4-BE49-F238E27FC236}">
                <a16:creationId xmlns:a16="http://schemas.microsoft.com/office/drawing/2014/main" id="{5695285B-EEB4-739F-AB8E-8D5592C4A6E5}"/>
              </a:ext>
            </a:extLst>
          </p:cNvPr>
          <p:cNvPicPr/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9046" y="4361421"/>
            <a:ext cx="712800" cy="712800"/>
          </a:xfrm>
          <a:prstGeom prst="rect">
            <a:avLst/>
          </a:prstGeom>
        </p:spPr>
      </p:pic>
      <p:pic>
        <p:nvPicPr>
          <p:cNvPr id="135" name="Afbeelding 134" descr="Afbeelding met silhouet&#10;&#10;Door AI gegenereerde inhoud is mogelijk onjuist.">
            <a:extLst>
              <a:ext uri="{FF2B5EF4-FFF2-40B4-BE49-F238E27FC236}">
                <a16:creationId xmlns:a16="http://schemas.microsoft.com/office/drawing/2014/main" id="{4F854CC2-93DF-E0DD-23F5-097D5C178E32}"/>
              </a:ext>
            </a:extLst>
          </p:cNvPr>
          <p:cNvPicPr/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867" y="4361421"/>
            <a:ext cx="712800" cy="712800"/>
          </a:xfrm>
          <a:prstGeom prst="rect">
            <a:avLst/>
          </a:prstGeom>
        </p:spPr>
      </p:pic>
      <p:pic>
        <p:nvPicPr>
          <p:cNvPr id="136" name="Afbeelding 135" descr="Afbeelding met symbool, cirkel, Lettertype, Graphics&#10;&#10;Door AI gegenereerde inhoud is mogelijk onjuist.">
            <a:extLst>
              <a:ext uri="{FF2B5EF4-FFF2-40B4-BE49-F238E27FC236}">
                <a16:creationId xmlns:a16="http://schemas.microsoft.com/office/drawing/2014/main" id="{F95B6C57-FB2A-31C6-FEE9-07304D1BBA53}"/>
              </a:ext>
            </a:extLst>
          </p:cNvPr>
          <p:cNvPicPr/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0688" y="4361421"/>
            <a:ext cx="715982" cy="712800"/>
          </a:xfrm>
          <a:prstGeom prst="rect">
            <a:avLst/>
          </a:prstGeom>
        </p:spPr>
      </p:pic>
      <p:pic>
        <p:nvPicPr>
          <p:cNvPr id="137" name="Afbeelding 136" descr="Afbeelding met symbool, Lettertype, cirkel, Graphics&#10;&#10;Door AI gegenereerde inhoud is mogelijk onjuist.">
            <a:extLst>
              <a:ext uri="{FF2B5EF4-FFF2-40B4-BE49-F238E27FC236}">
                <a16:creationId xmlns:a16="http://schemas.microsoft.com/office/drawing/2014/main" id="{205EE885-AC12-C1D8-FAA5-033DFE1C3B7C}"/>
              </a:ext>
            </a:extLst>
          </p:cNvPr>
          <p:cNvPicPr/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4691" y="4361421"/>
            <a:ext cx="712800" cy="712800"/>
          </a:xfrm>
          <a:prstGeom prst="rect">
            <a:avLst/>
          </a:prstGeom>
        </p:spPr>
      </p:pic>
      <p:pic>
        <p:nvPicPr>
          <p:cNvPr id="138" name="Afbeelding 137" descr="Afbeelding met cirkel, Graphics&#10;&#10;Door AI gegenereerde inhoud is mogelijk onjuist.">
            <a:extLst>
              <a:ext uri="{FF2B5EF4-FFF2-40B4-BE49-F238E27FC236}">
                <a16:creationId xmlns:a16="http://schemas.microsoft.com/office/drawing/2014/main" id="{703A13F1-CBCC-083E-915A-9286B76FDD0B}"/>
              </a:ext>
            </a:extLst>
          </p:cNvPr>
          <p:cNvPicPr/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5512" y="4361421"/>
            <a:ext cx="712800" cy="712800"/>
          </a:xfrm>
          <a:prstGeom prst="rect">
            <a:avLst/>
          </a:prstGeom>
        </p:spPr>
      </p:pic>
      <p:pic>
        <p:nvPicPr>
          <p:cNvPr id="139" name="Afbeelding 138" descr="Afbeelding met cirkel, Graphics, logo, symbool&#10;&#10;Door AI gegenereerde inhoud is mogelijk onjuist.">
            <a:extLst>
              <a:ext uri="{FF2B5EF4-FFF2-40B4-BE49-F238E27FC236}">
                <a16:creationId xmlns:a16="http://schemas.microsoft.com/office/drawing/2014/main" id="{B7C4B3AA-765A-0452-A22B-892D6910B955}"/>
              </a:ext>
            </a:extLst>
          </p:cNvPr>
          <p:cNvPicPr/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6333" y="4361421"/>
            <a:ext cx="712800" cy="712800"/>
          </a:xfrm>
          <a:prstGeom prst="rect">
            <a:avLst/>
          </a:prstGeom>
        </p:spPr>
      </p:pic>
      <p:pic>
        <p:nvPicPr>
          <p:cNvPr id="140" name="Afbeelding 139" descr="Afbeelding met schermopname, geel, Rechthoek, ontwerp&#10;&#10;Door AI gegenereerde inhoud is mogelijk onjuist.">
            <a:extLst>
              <a:ext uri="{FF2B5EF4-FFF2-40B4-BE49-F238E27FC236}">
                <a16:creationId xmlns:a16="http://schemas.microsoft.com/office/drawing/2014/main" id="{2783DF72-39A3-BDB6-7B87-09BE9A550D53}"/>
              </a:ext>
            </a:extLst>
          </p:cNvPr>
          <p:cNvPicPr/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7154" y="4361421"/>
            <a:ext cx="712800" cy="712800"/>
          </a:xfrm>
          <a:prstGeom prst="rect">
            <a:avLst/>
          </a:prstGeom>
        </p:spPr>
      </p:pic>
      <p:pic>
        <p:nvPicPr>
          <p:cNvPr id="141" name="Afbeelding 140" descr="Afbeelding met clipart, logo, Autostickers, voertuig&#10;&#10;Door AI gegenereerde inhoud is mogelijk onjuist.">
            <a:extLst>
              <a:ext uri="{FF2B5EF4-FFF2-40B4-BE49-F238E27FC236}">
                <a16:creationId xmlns:a16="http://schemas.microsoft.com/office/drawing/2014/main" id="{20EA3F94-602E-873B-3AD4-4CBF21AF918F}"/>
              </a:ext>
            </a:extLst>
          </p:cNvPr>
          <p:cNvPicPr/>
          <p:nvPr/>
        </p:nvPicPr>
        <p:blipFill>
          <a:blip r:embed="rId9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7975" y="4361421"/>
            <a:ext cx="712800" cy="712800"/>
          </a:xfrm>
          <a:prstGeom prst="rect">
            <a:avLst/>
          </a:prstGeom>
        </p:spPr>
      </p:pic>
      <p:pic>
        <p:nvPicPr>
          <p:cNvPr id="142" name="Afbeelding 141" descr="Afbeelding met cirkel, wit, Graphics, symbool&#10;&#10;Door AI gegenereerde inhoud is mogelijk onjuist.">
            <a:extLst>
              <a:ext uri="{FF2B5EF4-FFF2-40B4-BE49-F238E27FC236}">
                <a16:creationId xmlns:a16="http://schemas.microsoft.com/office/drawing/2014/main" id="{506D4B46-8F99-AB5B-DB62-DF11713E42FC}"/>
              </a:ext>
            </a:extLst>
          </p:cNvPr>
          <p:cNvPicPr/>
          <p:nvPr/>
        </p:nvPicPr>
        <p:blipFill>
          <a:blip r:embed="rId9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9469" y="4361421"/>
            <a:ext cx="712800" cy="712800"/>
          </a:xfrm>
          <a:prstGeom prst="rect">
            <a:avLst/>
          </a:prstGeom>
        </p:spPr>
      </p:pic>
      <p:pic>
        <p:nvPicPr>
          <p:cNvPr id="143" name="Afbeelding 142" descr="Afbeelding met cirkel, Lettertype, Graphics, logo&#10;&#10;Door AI gegenereerde inhoud is mogelijk onjuist.">
            <a:extLst>
              <a:ext uri="{FF2B5EF4-FFF2-40B4-BE49-F238E27FC236}">
                <a16:creationId xmlns:a16="http://schemas.microsoft.com/office/drawing/2014/main" id="{6B30FE06-5D6B-7D0A-4DB3-512A45369178}"/>
              </a:ext>
            </a:extLst>
          </p:cNvPr>
          <p:cNvPicPr/>
          <p:nvPr/>
        </p:nvPicPr>
        <p:blipFill>
          <a:blip r:embed="rId9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0279" y="4361421"/>
            <a:ext cx="712800" cy="712800"/>
          </a:xfrm>
          <a:prstGeom prst="rect">
            <a:avLst/>
          </a:prstGeom>
        </p:spPr>
      </p:pic>
      <p:pic>
        <p:nvPicPr>
          <p:cNvPr id="144" name="Afbeelding 143" descr="Afbeelding met cirkel, logo, symbool, Graphics&#10;&#10;Door AI gegenereerde inhoud is mogelijk onjuist.">
            <a:extLst>
              <a:ext uri="{FF2B5EF4-FFF2-40B4-BE49-F238E27FC236}">
                <a16:creationId xmlns:a16="http://schemas.microsoft.com/office/drawing/2014/main" id="{736CF9F6-ED12-99B2-1CE6-8B10DAC34D5B}"/>
              </a:ext>
            </a:extLst>
          </p:cNvPr>
          <p:cNvPicPr/>
          <p:nvPr/>
        </p:nvPicPr>
        <p:blipFill>
          <a:blip r:embed="rId9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8796" y="4361421"/>
            <a:ext cx="712800" cy="712800"/>
          </a:xfrm>
          <a:prstGeom prst="rect">
            <a:avLst/>
          </a:prstGeom>
        </p:spPr>
      </p:pic>
      <p:pic>
        <p:nvPicPr>
          <p:cNvPr id="145" name="Afbeelding 144" descr="Afbeelding met tekst, logo&#10;&#10;Door AI gegenereerde inhoud is mogelijk onjuist.">
            <a:extLst>
              <a:ext uri="{FF2B5EF4-FFF2-40B4-BE49-F238E27FC236}">
                <a16:creationId xmlns:a16="http://schemas.microsoft.com/office/drawing/2014/main" id="{D0003417-F1C8-3A61-E4F1-9919F0F91F4B}"/>
              </a:ext>
            </a:extLst>
          </p:cNvPr>
          <p:cNvPicPr/>
          <p:nvPr/>
        </p:nvPicPr>
        <p:blipFill>
          <a:blip r:embed="rId9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9617" y="4361421"/>
            <a:ext cx="712800" cy="712800"/>
          </a:xfrm>
          <a:prstGeom prst="rect">
            <a:avLst/>
          </a:prstGeom>
        </p:spPr>
      </p:pic>
      <p:pic>
        <p:nvPicPr>
          <p:cNvPr id="146" name="Afbeelding 145" descr="Afbeelding met Lettertype, Graphics, logo, cirkel&#10;&#10;Door AI gegenereerde inhoud is mogelijk onjuist.">
            <a:extLst>
              <a:ext uri="{FF2B5EF4-FFF2-40B4-BE49-F238E27FC236}">
                <a16:creationId xmlns:a16="http://schemas.microsoft.com/office/drawing/2014/main" id="{51AB99B5-4DF5-2127-B800-207C4E4D6DD9}"/>
              </a:ext>
            </a:extLst>
          </p:cNvPr>
          <p:cNvPicPr/>
          <p:nvPr/>
        </p:nvPicPr>
        <p:blipFill>
          <a:blip r:embed="rId9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438" y="4361421"/>
            <a:ext cx="712800" cy="712800"/>
          </a:xfrm>
          <a:prstGeom prst="rect">
            <a:avLst/>
          </a:prstGeom>
        </p:spPr>
      </p:pic>
      <p:pic>
        <p:nvPicPr>
          <p:cNvPr id="147" name="Afbeelding 146" descr="Afbeelding met Lettertype, symbool, cirkel, Graphics&#10;&#10;Door AI gegenereerde inhoud is mogelijk onjuist.">
            <a:extLst>
              <a:ext uri="{FF2B5EF4-FFF2-40B4-BE49-F238E27FC236}">
                <a16:creationId xmlns:a16="http://schemas.microsoft.com/office/drawing/2014/main" id="{737A6801-818E-0118-6BA8-B0893B07CD6C}"/>
              </a:ext>
            </a:extLst>
          </p:cNvPr>
          <p:cNvPicPr/>
          <p:nvPr/>
        </p:nvPicPr>
        <p:blipFill>
          <a:blip r:embed="rId10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1259" y="4361421"/>
            <a:ext cx="712800" cy="712800"/>
          </a:xfrm>
          <a:prstGeom prst="rect">
            <a:avLst/>
          </a:prstGeom>
        </p:spPr>
      </p:pic>
      <p:pic>
        <p:nvPicPr>
          <p:cNvPr id="148" name="Afbeelding 147" descr="Afbeelding met symbool, logo, Graphics, Lettertype&#10;&#10;Door AI gegenereerde inhoud is mogelijk onjuist.">
            <a:extLst>
              <a:ext uri="{FF2B5EF4-FFF2-40B4-BE49-F238E27FC236}">
                <a16:creationId xmlns:a16="http://schemas.microsoft.com/office/drawing/2014/main" id="{655CC003-FBCE-CE5C-105B-964A8BA30395}"/>
              </a:ext>
            </a:extLst>
          </p:cNvPr>
          <p:cNvPicPr/>
          <p:nvPr/>
        </p:nvPicPr>
        <p:blipFill>
          <a:blip r:embed="rId10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2080" y="4361421"/>
            <a:ext cx="712800" cy="712800"/>
          </a:xfrm>
          <a:prstGeom prst="rect">
            <a:avLst/>
          </a:prstGeom>
        </p:spPr>
      </p:pic>
      <p:pic>
        <p:nvPicPr>
          <p:cNvPr id="149" name="Afbeelding 148" descr="Afbeelding met symbool, logo, Graphics, Lettertype&#10;&#10;Door AI gegenereerde inhoud is mogelijk onjuist.">
            <a:extLst>
              <a:ext uri="{FF2B5EF4-FFF2-40B4-BE49-F238E27FC236}">
                <a16:creationId xmlns:a16="http://schemas.microsoft.com/office/drawing/2014/main" id="{58BF0734-FE77-98F7-2938-E971537DBF26}"/>
              </a:ext>
            </a:extLst>
          </p:cNvPr>
          <p:cNvPicPr/>
          <p:nvPr/>
        </p:nvPicPr>
        <p:blipFill>
          <a:blip r:embed="rId10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2901" y="4361421"/>
            <a:ext cx="712800" cy="712800"/>
          </a:xfrm>
          <a:prstGeom prst="rect">
            <a:avLst/>
          </a:prstGeom>
        </p:spPr>
      </p:pic>
      <p:pic>
        <p:nvPicPr>
          <p:cNvPr id="150" name="Afbeelding 149" descr="Afbeelding met symbool, logo, Lettertype, Graphics&#10;&#10;Door AI gegenereerde inhoud is mogelijk onjuist.">
            <a:extLst>
              <a:ext uri="{FF2B5EF4-FFF2-40B4-BE49-F238E27FC236}">
                <a16:creationId xmlns:a16="http://schemas.microsoft.com/office/drawing/2014/main" id="{0E491CB6-0272-1523-2421-72E84E74ED80}"/>
              </a:ext>
            </a:extLst>
          </p:cNvPr>
          <p:cNvPicPr/>
          <p:nvPr/>
        </p:nvPicPr>
        <p:blipFill>
          <a:blip r:embed="rId10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3722" y="4361421"/>
            <a:ext cx="712800" cy="712800"/>
          </a:xfrm>
          <a:prstGeom prst="rect">
            <a:avLst/>
          </a:prstGeom>
        </p:spPr>
      </p:pic>
      <p:pic>
        <p:nvPicPr>
          <p:cNvPr id="151" name="Afbeelding 150" descr="Afbeelding met cirkel, schermopname, Graphics, logo&#10;&#10;Door AI gegenereerde inhoud is mogelijk onjuist.">
            <a:extLst>
              <a:ext uri="{FF2B5EF4-FFF2-40B4-BE49-F238E27FC236}">
                <a16:creationId xmlns:a16="http://schemas.microsoft.com/office/drawing/2014/main" id="{4BB4A830-EDFE-16AB-6358-A868FFD8C396}"/>
              </a:ext>
            </a:extLst>
          </p:cNvPr>
          <p:cNvPicPr/>
          <p:nvPr/>
        </p:nvPicPr>
        <p:blipFill>
          <a:blip r:embed="rId10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4543" y="4361421"/>
            <a:ext cx="712800" cy="712800"/>
          </a:xfrm>
          <a:prstGeom prst="rect">
            <a:avLst/>
          </a:prstGeom>
        </p:spPr>
      </p:pic>
      <p:pic>
        <p:nvPicPr>
          <p:cNvPr id="152" name="Afbeelding 151" descr="Afbeelding met schermopname, zwart, ontwerp, lijn&#10;&#10;Door AI gegenereerde inhoud is mogelijk onjuist.">
            <a:extLst>
              <a:ext uri="{FF2B5EF4-FFF2-40B4-BE49-F238E27FC236}">
                <a16:creationId xmlns:a16="http://schemas.microsoft.com/office/drawing/2014/main" id="{A8A27F50-115E-534D-0037-12EC359B1AAD}"/>
              </a:ext>
            </a:extLst>
          </p:cNvPr>
          <p:cNvPicPr/>
          <p:nvPr/>
        </p:nvPicPr>
        <p:blipFill>
          <a:blip r:embed="rId10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5364" y="4361421"/>
            <a:ext cx="712800" cy="712800"/>
          </a:xfrm>
          <a:prstGeom prst="rect">
            <a:avLst/>
          </a:prstGeom>
        </p:spPr>
      </p:pic>
      <p:pic>
        <p:nvPicPr>
          <p:cNvPr id="153" name="Afbeelding 152" descr="Afbeelding met Graphics, cirkel, logo, ontwerp&#10;&#10;Door AI gegenereerde inhoud is mogelijk onjuist.">
            <a:extLst>
              <a:ext uri="{FF2B5EF4-FFF2-40B4-BE49-F238E27FC236}">
                <a16:creationId xmlns:a16="http://schemas.microsoft.com/office/drawing/2014/main" id="{773C1FFE-E515-BF6C-21A4-A8E8E8168B65}"/>
              </a:ext>
            </a:extLst>
          </p:cNvPr>
          <p:cNvPicPr/>
          <p:nvPr/>
        </p:nvPicPr>
        <p:blipFill>
          <a:blip r:embed="rId10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6185" y="4361421"/>
            <a:ext cx="712800" cy="712800"/>
          </a:xfrm>
          <a:prstGeom prst="rect">
            <a:avLst/>
          </a:prstGeom>
        </p:spPr>
      </p:pic>
      <p:pic>
        <p:nvPicPr>
          <p:cNvPr id="154" name="Afbeelding 153" descr="Afbeelding met schermopname, zwart, Graphics, wit&#10;&#10;Door AI gegenereerde inhoud is mogelijk onjuist.">
            <a:extLst>
              <a:ext uri="{FF2B5EF4-FFF2-40B4-BE49-F238E27FC236}">
                <a16:creationId xmlns:a16="http://schemas.microsoft.com/office/drawing/2014/main" id="{0A814CA4-9ECD-E138-BCB7-D755876647E8}"/>
              </a:ext>
            </a:extLst>
          </p:cNvPr>
          <p:cNvPicPr/>
          <p:nvPr/>
        </p:nvPicPr>
        <p:blipFill>
          <a:blip r:embed="rId10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7006" y="4361421"/>
            <a:ext cx="712800" cy="712800"/>
          </a:xfrm>
          <a:prstGeom prst="rect">
            <a:avLst/>
          </a:prstGeom>
        </p:spPr>
      </p:pic>
      <p:pic>
        <p:nvPicPr>
          <p:cNvPr id="155" name="Afbeelding 154" descr="Afbeelding met cirkel, Graphics, symbool, Lettertype&#10;&#10;Door AI gegenereerde inhoud is mogelijk onjuist.">
            <a:extLst>
              <a:ext uri="{FF2B5EF4-FFF2-40B4-BE49-F238E27FC236}">
                <a16:creationId xmlns:a16="http://schemas.microsoft.com/office/drawing/2014/main" id="{463575EC-F981-1486-4084-05BFA7231BB4}"/>
              </a:ext>
            </a:extLst>
          </p:cNvPr>
          <p:cNvPicPr/>
          <p:nvPr/>
        </p:nvPicPr>
        <p:blipFill>
          <a:blip r:embed="rId10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7827" y="4361421"/>
            <a:ext cx="712800" cy="712800"/>
          </a:xfrm>
          <a:prstGeom prst="rect">
            <a:avLst/>
          </a:prstGeom>
        </p:spPr>
      </p:pic>
      <p:pic>
        <p:nvPicPr>
          <p:cNvPr id="156" name="Afbeelding 155" descr="Afbeelding met cirkel, Graphics, Lettertype, logo&#10;&#10;Door AI gegenereerde inhoud is mogelijk onjuist.">
            <a:extLst>
              <a:ext uri="{FF2B5EF4-FFF2-40B4-BE49-F238E27FC236}">
                <a16:creationId xmlns:a16="http://schemas.microsoft.com/office/drawing/2014/main" id="{9508735C-F17E-CAA6-14FD-9932C4B4F806}"/>
              </a:ext>
            </a:extLst>
          </p:cNvPr>
          <p:cNvPicPr/>
          <p:nvPr/>
        </p:nvPicPr>
        <p:blipFill>
          <a:blip r:embed="rId10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48648" y="4361421"/>
            <a:ext cx="712800" cy="712800"/>
          </a:xfrm>
          <a:prstGeom prst="rect">
            <a:avLst/>
          </a:prstGeom>
        </p:spPr>
      </p:pic>
      <p:pic>
        <p:nvPicPr>
          <p:cNvPr id="157" name="Afbeelding 156">
            <a:extLst>
              <a:ext uri="{FF2B5EF4-FFF2-40B4-BE49-F238E27FC236}">
                <a16:creationId xmlns:a16="http://schemas.microsoft.com/office/drawing/2014/main" id="{148444AF-CED7-1A14-7E4C-A3DC12C05B78}"/>
              </a:ext>
            </a:extLst>
          </p:cNvPr>
          <p:cNvPicPr>
            <a:picLocks noChangeAspect="1"/>
          </p:cNvPicPr>
          <p:nvPr/>
        </p:nvPicPr>
        <p:blipFill>
          <a:blip r:embed="rId110"/>
          <a:stretch>
            <a:fillRect/>
          </a:stretch>
        </p:blipFill>
        <p:spPr>
          <a:xfrm>
            <a:off x="7329989" y="2590326"/>
            <a:ext cx="814629" cy="712800"/>
          </a:xfrm>
          <a:prstGeom prst="rect">
            <a:avLst/>
          </a:prstGeom>
        </p:spPr>
      </p:pic>
      <p:pic>
        <p:nvPicPr>
          <p:cNvPr id="158" name="Afbeelding 157">
            <a:extLst>
              <a:ext uri="{FF2B5EF4-FFF2-40B4-BE49-F238E27FC236}">
                <a16:creationId xmlns:a16="http://schemas.microsoft.com/office/drawing/2014/main" id="{1BC1A27C-90FE-8CC5-3AB4-B383BEE8AEA6}"/>
              </a:ext>
            </a:extLst>
          </p:cNvPr>
          <p:cNvPicPr>
            <a:picLocks noChangeAspect="1"/>
          </p:cNvPicPr>
          <p:nvPr/>
        </p:nvPicPr>
        <p:blipFill>
          <a:blip r:embed="rId111"/>
          <a:stretch>
            <a:fillRect/>
          </a:stretch>
        </p:blipFill>
        <p:spPr>
          <a:xfrm>
            <a:off x="8323302" y="2590326"/>
            <a:ext cx="814629" cy="712800"/>
          </a:xfrm>
          <a:prstGeom prst="rect">
            <a:avLst/>
          </a:prstGeom>
        </p:spPr>
      </p:pic>
      <p:pic>
        <p:nvPicPr>
          <p:cNvPr id="159" name="Afbeelding 158">
            <a:extLst>
              <a:ext uri="{FF2B5EF4-FFF2-40B4-BE49-F238E27FC236}">
                <a16:creationId xmlns:a16="http://schemas.microsoft.com/office/drawing/2014/main" id="{34814B91-7BE2-6B7D-7A08-B488481A40ED}"/>
              </a:ext>
            </a:extLst>
          </p:cNvPr>
          <p:cNvPicPr>
            <a:picLocks noChangeAspect="1"/>
          </p:cNvPicPr>
          <p:nvPr/>
        </p:nvPicPr>
        <p:blipFill>
          <a:blip r:embed="rId112"/>
          <a:stretch>
            <a:fillRect/>
          </a:stretch>
        </p:blipFill>
        <p:spPr>
          <a:xfrm>
            <a:off x="10306307" y="2590326"/>
            <a:ext cx="814629" cy="712800"/>
          </a:xfrm>
          <a:prstGeom prst="rect">
            <a:avLst/>
          </a:prstGeom>
        </p:spPr>
      </p:pic>
      <p:pic>
        <p:nvPicPr>
          <p:cNvPr id="160" name="Afbeelding 159">
            <a:extLst>
              <a:ext uri="{FF2B5EF4-FFF2-40B4-BE49-F238E27FC236}">
                <a16:creationId xmlns:a16="http://schemas.microsoft.com/office/drawing/2014/main" id="{B6F42746-6F5F-87D6-2ECA-E4C14690BCA7}"/>
              </a:ext>
            </a:extLst>
          </p:cNvPr>
          <p:cNvPicPr>
            <a:picLocks noChangeAspect="1"/>
          </p:cNvPicPr>
          <p:nvPr/>
        </p:nvPicPr>
        <p:blipFill>
          <a:blip r:embed="rId113"/>
          <a:stretch>
            <a:fillRect/>
          </a:stretch>
        </p:blipFill>
        <p:spPr>
          <a:xfrm>
            <a:off x="11299620" y="2590326"/>
            <a:ext cx="814629" cy="712800"/>
          </a:xfrm>
          <a:prstGeom prst="rect">
            <a:avLst/>
          </a:prstGeom>
        </p:spPr>
      </p:pic>
      <p:pic>
        <p:nvPicPr>
          <p:cNvPr id="161" name="Afbeelding 160">
            <a:extLst>
              <a:ext uri="{FF2B5EF4-FFF2-40B4-BE49-F238E27FC236}">
                <a16:creationId xmlns:a16="http://schemas.microsoft.com/office/drawing/2014/main" id="{34D4E895-B2F9-60A3-69EC-BC3691BD8B3D}"/>
              </a:ext>
            </a:extLst>
          </p:cNvPr>
          <p:cNvPicPr>
            <a:picLocks noChangeAspect="1"/>
          </p:cNvPicPr>
          <p:nvPr/>
        </p:nvPicPr>
        <p:blipFill>
          <a:blip r:embed="rId114"/>
          <a:stretch>
            <a:fillRect/>
          </a:stretch>
        </p:blipFill>
        <p:spPr>
          <a:xfrm>
            <a:off x="12292933" y="2590326"/>
            <a:ext cx="814629" cy="712800"/>
          </a:xfrm>
          <a:prstGeom prst="rect">
            <a:avLst/>
          </a:prstGeom>
        </p:spPr>
      </p:pic>
      <p:pic>
        <p:nvPicPr>
          <p:cNvPr id="162" name="Afbeelding 161">
            <a:extLst>
              <a:ext uri="{FF2B5EF4-FFF2-40B4-BE49-F238E27FC236}">
                <a16:creationId xmlns:a16="http://schemas.microsoft.com/office/drawing/2014/main" id="{6A3999CE-E6E2-3AF5-FFA8-E2239957964D}"/>
              </a:ext>
            </a:extLst>
          </p:cNvPr>
          <p:cNvPicPr>
            <a:picLocks noChangeAspect="1"/>
          </p:cNvPicPr>
          <p:nvPr/>
        </p:nvPicPr>
        <p:blipFill>
          <a:blip r:embed="rId115"/>
          <a:stretch>
            <a:fillRect/>
          </a:stretch>
        </p:blipFill>
        <p:spPr>
          <a:xfrm>
            <a:off x="13286246" y="2590326"/>
            <a:ext cx="814629" cy="712800"/>
          </a:xfrm>
          <a:prstGeom prst="rect">
            <a:avLst/>
          </a:prstGeom>
        </p:spPr>
      </p:pic>
      <p:pic>
        <p:nvPicPr>
          <p:cNvPr id="163" name="Afbeelding 162">
            <a:extLst>
              <a:ext uri="{FF2B5EF4-FFF2-40B4-BE49-F238E27FC236}">
                <a16:creationId xmlns:a16="http://schemas.microsoft.com/office/drawing/2014/main" id="{E35C50E1-50B1-38BA-F371-731348F4D058}"/>
              </a:ext>
            </a:extLst>
          </p:cNvPr>
          <p:cNvPicPr>
            <a:picLocks noChangeAspect="1"/>
          </p:cNvPicPr>
          <p:nvPr/>
        </p:nvPicPr>
        <p:blipFill>
          <a:blip r:embed="rId116"/>
          <a:srcRect t="7032" b="5077"/>
          <a:stretch>
            <a:fillRect/>
          </a:stretch>
        </p:blipFill>
        <p:spPr>
          <a:xfrm>
            <a:off x="9316615" y="2590326"/>
            <a:ext cx="811008" cy="712800"/>
          </a:xfrm>
          <a:prstGeom prst="rect">
            <a:avLst/>
          </a:prstGeom>
        </p:spPr>
      </p:pic>
      <p:pic>
        <p:nvPicPr>
          <p:cNvPr id="164" name="Afbeelding 163">
            <a:extLst>
              <a:ext uri="{FF2B5EF4-FFF2-40B4-BE49-F238E27FC236}">
                <a16:creationId xmlns:a16="http://schemas.microsoft.com/office/drawing/2014/main" id="{8B4D0F84-10F6-F52D-5280-4136CE885061}"/>
              </a:ext>
            </a:extLst>
          </p:cNvPr>
          <p:cNvPicPr/>
          <p:nvPr/>
        </p:nvPicPr>
        <p:blipFill>
          <a:blip r:embed="rId117"/>
          <a:stretch>
            <a:fillRect/>
          </a:stretch>
        </p:blipFill>
        <p:spPr>
          <a:xfrm>
            <a:off x="1865368" y="6014643"/>
            <a:ext cx="712800" cy="712800"/>
          </a:xfrm>
          <a:prstGeom prst="rect">
            <a:avLst/>
          </a:prstGeom>
        </p:spPr>
      </p:pic>
      <p:pic>
        <p:nvPicPr>
          <p:cNvPr id="165" name="Afbeelding 164">
            <a:extLst>
              <a:ext uri="{FF2B5EF4-FFF2-40B4-BE49-F238E27FC236}">
                <a16:creationId xmlns:a16="http://schemas.microsoft.com/office/drawing/2014/main" id="{8FFAA914-1B33-7D1B-B740-914909CC278F}"/>
              </a:ext>
            </a:extLst>
          </p:cNvPr>
          <p:cNvPicPr/>
          <p:nvPr/>
        </p:nvPicPr>
        <p:blipFill>
          <a:blip r:embed="rId118"/>
          <a:stretch>
            <a:fillRect/>
          </a:stretch>
        </p:blipFill>
        <p:spPr>
          <a:xfrm>
            <a:off x="2709011" y="6014643"/>
            <a:ext cx="712800" cy="712800"/>
          </a:xfrm>
          <a:prstGeom prst="rect">
            <a:avLst/>
          </a:prstGeom>
        </p:spPr>
      </p:pic>
      <p:pic>
        <p:nvPicPr>
          <p:cNvPr id="166" name="Afbeelding 165">
            <a:extLst>
              <a:ext uri="{FF2B5EF4-FFF2-40B4-BE49-F238E27FC236}">
                <a16:creationId xmlns:a16="http://schemas.microsoft.com/office/drawing/2014/main" id="{F23F9D33-13EE-63C5-3B30-4400372FAE4A}"/>
              </a:ext>
            </a:extLst>
          </p:cNvPr>
          <p:cNvPicPr/>
          <p:nvPr/>
        </p:nvPicPr>
        <p:blipFill>
          <a:blip r:embed="rId119"/>
          <a:stretch>
            <a:fillRect/>
          </a:stretch>
        </p:blipFill>
        <p:spPr>
          <a:xfrm>
            <a:off x="3552654" y="6014643"/>
            <a:ext cx="712800" cy="712800"/>
          </a:xfrm>
          <a:prstGeom prst="rect">
            <a:avLst/>
          </a:prstGeom>
        </p:spPr>
      </p:pic>
      <p:pic>
        <p:nvPicPr>
          <p:cNvPr id="167" name="Afbeelding 166">
            <a:extLst>
              <a:ext uri="{FF2B5EF4-FFF2-40B4-BE49-F238E27FC236}">
                <a16:creationId xmlns:a16="http://schemas.microsoft.com/office/drawing/2014/main" id="{3A520925-6C3D-E455-A2EE-C27033BB58E4}"/>
              </a:ext>
            </a:extLst>
          </p:cNvPr>
          <p:cNvPicPr/>
          <p:nvPr/>
        </p:nvPicPr>
        <p:blipFill>
          <a:blip r:embed="rId120"/>
          <a:stretch>
            <a:fillRect/>
          </a:stretch>
        </p:blipFill>
        <p:spPr>
          <a:xfrm>
            <a:off x="4396297" y="6014643"/>
            <a:ext cx="712800" cy="712800"/>
          </a:xfrm>
          <a:prstGeom prst="rect">
            <a:avLst/>
          </a:prstGeom>
        </p:spPr>
      </p:pic>
      <p:pic>
        <p:nvPicPr>
          <p:cNvPr id="168" name="Afbeelding 167">
            <a:extLst>
              <a:ext uri="{FF2B5EF4-FFF2-40B4-BE49-F238E27FC236}">
                <a16:creationId xmlns:a16="http://schemas.microsoft.com/office/drawing/2014/main" id="{990D02D2-0B79-3162-2CA3-94DAF2B8D836}"/>
              </a:ext>
            </a:extLst>
          </p:cNvPr>
          <p:cNvPicPr/>
          <p:nvPr/>
        </p:nvPicPr>
        <p:blipFill>
          <a:blip r:embed="rId121"/>
          <a:stretch>
            <a:fillRect/>
          </a:stretch>
        </p:blipFill>
        <p:spPr>
          <a:xfrm>
            <a:off x="5239940" y="6014643"/>
            <a:ext cx="712800" cy="712800"/>
          </a:xfrm>
          <a:prstGeom prst="rect">
            <a:avLst/>
          </a:prstGeom>
        </p:spPr>
      </p:pic>
      <p:pic>
        <p:nvPicPr>
          <p:cNvPr id="169" name="Afbeelding 168">
            <a:extLst>
              <a:ext uri="{FF2B5EF4-FFF2-40B4-BE49-F238E27FC236}">
                <a16:creationId xmlns:a16="http://schemas.microsoft.com/office/drawing/2014/main" id="{5C2DB97E-26EF-C861-BF2F-FB9470C3B0B2}"/>
              </a:ext>
            </a:extLst>
          </p:cNvPr>
          <p:cNvPicPr/>
          <p:nvPr/>
        </p:nvPicPr>
        <p:blipFill>
          <a:blip r:embed="rId122"/>
          <a:stretch>
            <a:fillRect/>
          </a:stretch>
        </p:blipFill>
        <p:spPr>
          <a:xfrm>
            <a:off x="6083583" y="6014643"/>
            <a:ext cx="712800" cy="712800"/>
          </a:xfrm>
          <a:prstGeom prst="rect">
            <a:avLst/>
          </a:prstGeom>
        </p:spPr>
      </p:pic>
      <p:pic>
        <p:nvPicPr>
          <p:cNvPr id="170" name="Afbeelding 169">
            <a:extLst>
              <a:ext uri="{FF2B5EF4-FFF2-40B4-BE49-F238E27FC236}">
                <a16:creationId xmlns:a16="http://schemas.microsoft.com/office/drawing/2014/main" id="{C588B210-EA95-8F5F-6B80-6124198E47C9}"/>
              </a:ext>
            </a:extLst>
          </p:cNvPr>
          <p:cNvPicPr/>
          <p:nvPr/>
        </p:nvPicPr>
        <p:blipFill>
          <a:blip r:embed="rId123"/>
          <a:stretch>
            <a:fillRect/>
          </a:stretch>
        </p:blipFill>
        <p:spPr>
          <a:xfrm>
            <a:off x="6927226" y="6014643"/>
            <a:ext cx="712800" cy="712800"/>
          </a:xfrm>
          <a:prstGeom prst="rect">
            <a:avLst/>
          </a:prstGeom>
        </p:spPr>
      </p:pic>
      <p:pic>
        <p:nvPicPr>
          <p:cNvPr id="171" name="Afbeelding 170">
            <a:extLst>
              <a:ext uri="{FF2B5EF4-FFF2-40B4-BE49-F238E27FC236}">
                <a16:creationId xmlns:a16="http://schemas.microsoft.com/office/drawing/2014/main" id="{954C191A-9739-5896-A25B-E7146B532269}"/>
              </a:ext>
            </a:extLst>
          </p:cNvPr>
          <p:cNvPicPr/>
          <p:nvPr/>
        </p:nvPicPr>
        <p:blipFill>
          <a:blip r:embed="rId124"/>
          <a:stretch>
            <a:fillRect/>
          </a:stretch>
        </p:blipFill>
        <p:spPr>
          <a:xfrm>
            <a:off x="7770869" y="6014643"/>
            <a:ext cx="712800" cy="712800"/>
          </a:xfrm>
          <a:prstGeom prst="rect">
            <a:avLst/>
          </a:prstGeom>
        </p:spPr>
      </p:pic>
      <p:pic>
        <p:nvPicPr>
          <p:cNvPr id="172" name="Afbeelding 171">
            <a:extLst>
              <a:ext uri="{FF2B5EF4-FFF2-40B4-BE49-F238E27FC236}">
                <a16:creationId xmlns:a16="http://schemas.microsoft.com/office/drawing/2014/main" id="{B3D29721-3DBC-BF91-A8C7-A11F7B1F033D}"/>
              </a:ext>
            </a:extLst>
          </p:cNvPr>
          <p:cNvPicPr/>
          <p:nvPr/>
        </p:nvPicPr>
        <p:blipFill>
          <a:blip r:embed="rId125"/>
          <a:stretch>
            <a:fillRect/>
          </a:stretch>
        </p:blipFill>
        <p:spPr>
          <a:xfrm>
            <a:off x="8614512" y="6014643"/>
            <a:ext cx="712800" cy="712800"/>
          </a:xfrm>
          <a:prstGeom prst="rect">
            <a:avLst/>
          </a:prstGeom>
        </p:spPr>
      </p:pic>
      <p:pic>
        <p:nvPicPr>
          <p:cNvPr id="173" name="Afbeelding 172">
            <a:extLst>
              <a:ext uri="{FF2B5EF4-FFF2-40B4-BE49-F238E27FC236}">
                <a16:creationId xmlns:a16="http://schemas.microsoft.com/office/drawing/2014/main" id="{33F4F01C-22C8-0574-2640-51A5978F92EE}"/>
              </a:ext>
            </a:extLst>
          </p:cNvPr>
          <p:cNvPicPr/>
          <p:nvPr/>
        </p:nvPicPr>
        <p:blipFill>
          <a:blip r:embed="rId126"/>
          <a:stretch>
            <a:fillRect/>
          </a:stretch>
        </p:blipFill>
        <p:spPr>
          <a:xfrm>
            <a:off x="9458155" y="6014643"/>
            <a:ext cx="712800" cy="712800"/>
          </a:xfrm>
          <a:prstGeom prst="rect">
            <a:avLst/>
          </a:prstGeom>
        </p:spPr>
      </p:pic>
      <p:pic>
        <p:nvPicPr>
          <p:cNvPr id="174" name="Afbeelding 173">
            <a:extLst>
              <a:ext uri="{FF2B5EF4-FFF2-40B4-BE49-F238E27FC236}">
                <a16:creationId xmlns:a16="http://schemas.microsoft.com/office/drawing/2014/main" id="{CB7F38AC-6159-7720-D7C6-B55C187C8948}"/>
              </a:ext>
            </a:extLst>
          </p:cNvPr>
          <p:cNvPicPr/>
          <p:nvPr/>
        </p:nvPicPr>
        <p:blipFill>
          <a:blip r:embed="rId127"/>
          <a:stretch>
            <a:fillRect/>
          </a:stretch>
        </p:blipFill>
        <p:spPr>
          <a:xfrm>
            <a:off x="10301798" y="6014643"/>
            <a:ext cx="712800" cy="712800"/>
          </a:xfrm>
          <a:prstGeom prst="rect">
            <a:avLst/>
          </a:prstGeom>
        </p:spPr>
      </p:pic>
      <p:pic>
        <p:nvPicPr>
          <p:cNvPr id="175" name="Afbeelding 174">
            <a:extLst>
              <a:ext uri="{FF2B5EF4-FFF2-40B4-BE49-F238E27FC236}">
                <a16:creationId xmlns:a16="http://schemas.microsoft.com/office/drawing/2014/main" id="{8F0480C4-FB08-E13C-34BF-E07CABE74A9D}"/>
              </a:ext>
            </a:extLst>
          </p:cNvPr>
          <p:cNvPicPr/>
          <p:nvPr/>
        </p:nvPicPr>
        <p:blipFill>
          <a:blip r:embed="rId128"/>
          <a:stretch>
            <a:fillRect/>
          </a:stretch>
        </p:blipFill>
        <p:spPr>
          <a:xfrm>
            <a:off x="11145441" y="6014643"/>
            <a:ext cx="712800" cy="712800"/>
          </a:xfrm>
          <a:prstGeom prst="rect">
            <a:avLst/>
          </a:prstGeom>
        </p:spPr>
      </p:pic>
      <p:pic>
        <p:nvPicPr>
          <p:cNvPr id="176" name="Afbeelding 175">
            <a:extLst>
              <a:ext uri="{FF2B5EF4-FFF2-40B4-BE49-F238E27FC236}">
                <a16:creationId xmlns:a16="http://schemas.microsoft.com/office/drawing/2014/main" id="{141F7B43-846B-FE3C-C016-F1DFD6DC32FD}"/>
              </a:ext>
            </a:extLst>
          </p:cNvPr>
          <p:cNvPicPr/>
          <p:nvPr/>
        </p:nvPicPr>
        <p:blipFill>
          <a:blip r:embed="rId129"/>
          <a:stretch>
            <a:fillRect/>
          </a:stretch>
        </p:blipFill>
        <p:spPr>
          <a:xfrm>
            <a:off x="11989084" y="6014643"/>
            <a:ext cx="712800" cy="712800"/>
          </a:xfrm>
          <a:prstGeom prst="rect">
            <a:avLst/>
          </a:prstGeom>
        </p:spPr>
      </p:pic>
      <p:pic>
        <p:nvPicPr>
          <p:cNvPr id="177" name="Afbeelding 176">
            <a:extLst>
              <a:ext uri="{FF2B5EF4-FFF2-40B4-BE49-F238E27FC236}">
                <a16:creationId xmlns:a16="http://schemas.microsoft.com/office/drawing/2014/main" id="{9F6098A7-0D92-4F77-91BF-E29F303BD774}"/>
              </a:ext>
            </a:extLst>
          </p:cNvPr>
          <p:cNvPicPr/>
          <p:nvPr/>
        </p:nvPicPr>
        <p:blipFill>
          <a:blip r:embed="rId130"/>
          <a:stretch>
            <a:fillRect/>
          </a:stretch>
        </p:blipFill>
        <p:spPr>
          <a:xfrm>
            <a:off x="12832727" y="6014643"/>
            <a:ext cx="712800" cy="712800"/>
          </a:xfrm>
          <a:prstGeom prst="rect">
            <a:avLst/>
          </a:prstGeom>
        </p:spPr>
      </p:pic>
      <p:pic>
        <p:nvPicPr>
          <p:cNvPr id="178" name="Afbeelding 177">
            <a:extLst>
              <a:ext uri="{FF2B5EF4-FFF2-40B4-BE49-F238E27FC236}">
                <a16:creationId xmlns:a16="http://schemas.microsoft.com/office/drawing/2014/main" id="{3245815E-ECA6-6C8E-D698-D9EC4FFF1E7C}"/>
              </a:ext>
            </a:extLst>
          </p:cNvPr>
          <p:cNvPicPr/>
          <p:nvPr/>
        </p:nvPicPr>
        <p:blipFill>
          <a:blip r:embed="rId131"/>
          <a:stretch>
            <a:fillRect/>
          </a:stretch>
        </p:blipFill>
        <p:spPr>
          <a:xfrm>
            <a:off x="13676368" y="6014643"/>
            <a:ext cx="712800" cy="712800"/>
          </a:xfrm>
          <a:prstGeom prst="rect">
            <a:avLst/>
          </a:prstGeom>
        </p:spPr>
      </p:pic>
      <p:pic>
        <p:nvPicPr>
          <p:cNvPr id="179" name="Afbeelding 178">
            <a:extLst>
              <a:ext uri="{FF2B5EF4-FFF2-40B4-BE49-F238E27FC236}">
                <a16:creationId xmlns:a16="http://schemas.microsoft.com/office/drawing/2014/main" id="{34F374AD-FFBA-9496-DC52-16C21C781388}"/>
              </a:ext>
            </a:extLst>
          </p:cNvPr>
          <p:cNvPicPr>
            <a:picLocks noChangeAspect="1"/>
          </p:cNvPicPr>
          <p:nvPr/>
        </p:nvPicPr>
        <p:blipFill>
          <a:blip r:embed="rId132"/>
          <a:stretch>
            <a:fillRect/>
          </a:stretch>
        </p:blipFill>
        <p:spPr>
          <a:xfrm>
            <a:off x="13575655" y="11651526"/>
            <a:ext cx="712800" cy="534600"/>
          </a:xfrm>
          <a:prstGeom prst="rect">
            <a:avLst/>
          </a:prstGeom>
        </p:spPr>
      </p:pic>
      <p:pic>
        <p:nvPicPr>
          <p:cNvPr id="180" name="Afbeelding 179">
            <a:extLst>
              <a:ext uri="{FF2B5EF4-FFF2-40B4-BE49-F238E27FC236}">
                <a16:creationId xmlns:a16="http://schemas.microsoft.com/office/drawing/2014/main" id="{7751999D-CBBA-2683-9230-B9E966D76982}"/>
              </a:ext>
            </a:extLst>
          </p:cNvPr>
          <p:cNvPicPr>
            <a:picLocks noChangeAspect="1"/>
          </p:cNvPicPr>
          <p:nvPr/>
        </p:nvPicPr>
        <p:blipFill>
          <a:blip r:embed="rId133"/>
          <a:stretch>
            <a:fillRect/>
          </a:stretch>
        </p:blipFill>
        <p:spPr>
          <a:xfrm>
            <a:off x="31657329" y="25714138"/>
            <a:ext cx="804742" cy="249958"/>
          </a:xfrm>
          <a:prstGeom prst="rect">
            <a:avLst/>
          </a:prstGeom>
        </p:spPr>
      </p:pic>
      <p:grpSp>
        <p:nvGrpSpPr>
          <p:cNvPr id="181" name="Groep 180">
            <a:extLst>
              <a:ext uri="{FF2B5EF4-FFF2-40B4-BE49-F238E27FC236}">
                <a16:creationId xmlns:a16="http://schemas.microsoft.com/office/drawing/2014/main" id="{9B86FAA6-55BB-975A-C897-965E048E2842}"/>
              </a:ext>
            </a:extLst>
          </p:cNvPr>
          <p:cNvGrpSpPr>
            <a:grpSpLocks noChangeAspect="1"/>
          </p:cNvGrpSpPr>
          <p:nvPr/>
        </p:nvGrpSpPr>
        <p:grpSpPr>
          <a:xfrm>
            <a:off x="33551080" y="24754898"/>
            <a:ext cx="1800000" cy="1509714"/>
            <a:chOff x="19224815" y="25263574"/>
            <a:chExt cx="1080000" cy="905830"/>
          </a:xfrm>
        </p:grpSpPr>
        <p:sp>
          <p:nvSpPr>
            <p:cNvPr id="182" name="Rechthoek 181">
              <a:extLst>
                <a:ext uri="{FF2B5EF4-FFF2-40B4-BE49-F238E27FC236}">
                  <a16:creationId xmlns:a16="http://schemas.microsoft.com/office/drawing/2014/main" id="{DC38FEFE-052A-A46E-C14D-73334724FF3A}"/>
                </a:ext>
              </a:extLst>
            </p:cNvPr>
            <p:cNvSpPr/>
            <p:nvPr/>
          </p:nvSpPr>
          <p:spPr>
            <a:xfrm>
              <a:off x="19224815" y="25989404"/>
              <a:ext cx="1080000" cy="180000"/>
            </a:xfrm>
            <a:prstGeom prst="rect">
              <a:avLst/>
            </a:prstGeom>
            <a:solidFill>
              <a:schemeClr val="bg1"/>
            </a:solidFill>
            <a:ln w="63500">
              <a:noFill/>
              <a:prstDash val="solid"/>
            </a:ln>
            <a:effectLst>
              <a:outerShdw blurRad="190500" sx="102000" sy="102000" algn="ctr" rotWithShape="0">
                <a:prstClr val="black"/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183" name="Rechthoek 182">
              <a:extLst>
                <a:ext uri="{FF2B5EF4-FFF2-40B4-BE49-F238E27FC236}">
                  <a16:creationId xmlns:a16="http://schemas.microsoft.com/office/drawing/2014/main" id="{1DEAA2F2-3F07-CE33-868A-7B3A2E50969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224815" y="25626489"/>
              <a:ext cx="1080000" cy="180000"/>
            </a:xfrm>
            <a:prstGeom prst="rect">
              <a:avLst/>
            </a:prstGeom>
            <a:solidFill>
              <a:schemeClr val="bg1"/>
            </a:solidFill>
            <a:ln w="63500">
              <a:noFill/>
              <a:prstDash val="solid"/>
            </a:ln>
            <a:effectLst>
              <a:outerShdw blurRad="190500" sx="102000" sy="102000" algn="ctr" rotWithShape="0">
                <a:prstClr val="black"/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nl-BE" dirty="0">
                <a:solidFill>
                  <a:schemeClr val="tx1"/>
                </a:solidFill>
              </a:endParaRPr>
            </a:p>
          </p:txBody>
        </p:sp>
        <p:sp>
          <p:nvSpPr>
            <p:cNvPr id="184" name="Rechthoek 183">
              <a:extLst>
                <a:ext uri="{FF2B5EF4-FFF2-40B4-BE49-F238E27FC236}">
                  <a16:creationId xmlns:a16="http://schemas.microsoft.com/office/drawing/2014/main" id="{461159E9-B9B8-4F6D-95E3-0FA423A9B627}"/>
                </a:ext>
              </a:extLst>
            </p:cNvPr>
            <p:cNvSpPr/>
            <p:nvPr/>
          </p:nvSpPr>
          <p:spPr>
            <a:xfrm>
              <a:off x="19224815" y="25263574"/>
              <a:ext cx="1080000" cy="180000"/>
            </a:xfrm>
            <a:prstGeom prst="rect">
              <a:avLst/>
            </a:prstGeom>
            <a:solidFill>
              <a:schemeClr val="bg1"/>
            </a:solidFill>
            <a:ln w="63500">
              <a:noFill/>
              <a:prstDash val="solid"/>
            </a:ln>
            <a:effectLst>
              <a:outerShdw blurRad="190500" sx="102000" sy="102000" algn="ctr" rotWithShape="0">
                <a:prstClr val="black"/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</p:grpSp>
      <p:grpSp>
        <p:nvGrpSpPr>
          <p:cNvPr id="185" name="Groep 184">
            <a:extLst>
              <a:ext uri="{FF2B5EF4-FFF2-40B4-BE49-F238E27FC236}">
                <a16:creationId xmlns:a16="http://schemas.microsoft.com/office/drawing/2014/main" id="{E6D6AB9A-F50F-E14D-7F78-86AF9C860FDF}"/>
              </a:ext>
            </a:extLst>
          </p:cNvPr>
          <p:cNvGrpSpPr>
            <a:grpSpLocks noChangeAspect="1"/>
          </p:cNvGrpSpPr>
          <p:nvPr/>
        </p:nvGrpSpPr>
        <p:grpSpPr>
          <a:xfrm rot="10800000">
            <a:off x="35974360" y="24772143"/>
            <a:ext cx="580495" cy="252000"/>
            <a:chOff x="17083314" y="22798026"/>
            <a:chExt cx="580494" cy="252000"/>
          </a:xfrm>
        </p:grpSpPr>
        <p:sp>
          <p:nvSpPr>
            <p:cNvPr id="186" name="Gelijkbenige driehoek 185">
              <a:extLst>
                <a:ext uri="{FF2B5EF4-FFF2-40B4-BE49-F238E27FC236}">
                  <a16:creationId xmlns:a16="http://schemas.microsoft.com/office/drawing/2014/main" id="{8014C534-2327-E8F9-4698-0AA3F0CB5991}"/>
                </a:ext>
              </a:extLst>
            </p:cNvPr>
            <p:cNvSpPr/>
            <p:nvPr/>
          </p:nvSpPr>
          <p:spPr>
            <a:xfrm>
              <a:off x="17083314" y="22798026"/>
              <a:ext cx="180000" cy="252000"/>
            </a:xfrm>
            <a:prstGeom prst="triangle">
              <a:avLst/>
            </a:prstGeom>
            <a:solidFill>
              <a:schemeClr val="bg1"/>
            </a:solidFill>
            <a:ln w="63500">
              <a:noFill/>
              <a:prstDash val="solid"/>
            </a:ln>
            <a:effectLst>
              <a:outerShdw blurRad="190500" sx="102000" sy="102000" algn="ctr" rotWithShape="0">
                <a:prstClr val="black"/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87" name="Gelijkbenige driehoek 186">
              <a:extLst>
                <a:ext uri="{FF2B5EF4-FFF2-40B4-BE49-F238E27FC236}">
                  <a16:creationId xmlns:a16="http://schemas.microsoft.com/office/drawing/2014/main" id="{1160E21F-DE8B-DB67-F173-491FE07AE6EC}"/>
                </a:ext>
              </a:extLst>
            </p:cNvPr>
            <p:cNvSpPr/>
            <p:nvPr/>
          </p:nvSpPr>
          <p:spPr>
            <a:xfrm>
              <a:off x="17283561" y="22798026"/>
              <a:ext cx="180000" cy="252000"/>
            </a:xfrm>
            <a:prstGeom prst="triangle">
              <a:avLst/>
            </a:prstGeom>
            <a:solidFill>
              <a:schemeClr val="bg1"/>
            </a:solidFill>
            <a:ln w="63500">
              <a:noFill/>
              <a:prstDash val="solid"/>
            </a:ln>
            <a:effectLst>
              <a:outerShdw blurRad="190500" sx="102000" sy="102000" algn="ctr" rotWithShape="0">
                <a:prstClr val="black"/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88" name="Gelijkbenige driehoek 187">
              <a:extLst>
                <a:ext uri="{FF2B5EF4-FFF2-40B4-BE49-F238E27FC236}">
                  <a16:creationId xmlns:a16="http://schemas.microsoft.com/office/drawing/2014/main" id="{00117C99-1603-EC0A-67FB-803A9587F0A1}"/>
                </a:ext>
              </a:extLst>
            </p:cNvPr>
            <p:cNvSpPr/>
            <p:nvPr/>
          </p:nvSpPr>
          <p:spPr>
            <a:xfrm>
              <a:off x="17483808" y="22798026"/>
              <a:ext cx="180000" cy="252000"/>
            </a:xfrm>
            <a:prstGeom prst="triangle">
              <a:avLst/>
            </a:prstGeom>
            <a:solidFill>
              <a:schemeClr val="bg1"/>
            </a:solidFill>
            <a:ln w="63500">
              <a:noFill/>
              <a:prstDash val="solid"/>
            </a:ln>
            <a:effectLst>
              <a:outerShdw blurRad="190500" sx="102000" sy="102000" algn="ctr" rotWithShape="0">
                <a:prstClr val="black"/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</p:grpSp>
      <p:cxnSp>
        <p:nvCxnSpPr>
          <p:cNvPr id="189" name="Rechte verbindingslijn 188">
            <a:extLst>
              <a:ext uri="{FF2B5EF4-FFF2-40B4-BE49-F238E27FC236}">
                <a16:creationId xmlns:a16="http://schemas.microsoft.com/office/drawing/2014/main" id="{E90BAFC8-339E-C825-4517-5E1949579609}"/>
              </a:ext>
            </a:extLst>
          </p:cNvPr>
          <p:cNvCxnSpPr>
            <a:cxnSpLocks/>
          </p:cNvCxnSpPr>
          <p:nvPr/>
        </p:nvCxnSpPr>
        <p:spPr>
          <a:xfrm>
            <a:off x="33622387" y="26947176"/>
            <a:ext cx="1800000" cy="15782"/>
          </a:xfrm>
          <a:prstGeom prst="line">
            <a:avLst/>
          </a:prstGeom>
          <a:ln w="63500">
            <a:solidFill>
              <a:srgbClr val="FFF200"/>
            </a:solidFill>
            <a:prstDash val="dash"/>
          </a:ln>
          <a:effectLst>
            <a:outerShdw blurRad="190500" sx="102000" sy="102000" algn="ctr" rotWithShape="0">
              <a:prstClr val="black"/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0" name="Rechte verbindingslijn 189">
            <a:extLst>
              <a:ext uri="{FF2B5EF4-FFF2-40B4-BE49-F238E27FC236}">
                <a16:creationId xmlns:a16="http://schemas.microsoft.com/office/drawing/2014/main" id="{769A706F-A3EF-2C76-852A-54AF6335E5F0}"/>
              </a:ext>
            </a:extLst>
          </p:cNvPr>
          <p:cNvCxnSpPr>
            <a:cxnSpLocks/>
          </p:cNvCxnSpPr>
          <p:nvPr/>
        </p:nvCxnSpPr>
        <p:spPr>
          <a:xfrm>
            <a:off x="33622387" y="27481410"/>
            <a:ext cx="1800000" cy="0"/>
          </a:xfrm>
          <a:prstGeom prst="line">
            <a:avLst/>
          </a:prstGeom>
          <a:ln w="63500">
            <a:solidFill>
              <a:srgbClr val="FFFFFF"/>
            </a:solidFill>
            <a:prstDash val="solid"/>
          </a:ln>
          <a:effectLst>
            <a:outerShdw blurRad="190500" sx="102000" sy="102000" algn="ctr" rotWithShape="0">
              <a:prstClr val="black"/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1" name="Rechte verbindingslijn 190">
            <a:extLst>
              <a:ext uri="{FF2B5EF4-FFF2-40B4-BE49-F238E27FC236}">
                <a16:creationId xmlns:a16="http://schemas.microsoft.com/office/drawing/2014/main" id="{EB8D31A3-53F5-1121-34CE-C606CDC47972}"/>
              </a:ext>
            </a:extLst>
          </p:cNvPr>
          <p:cNvCxnSpPr>
            <a:cxnSpLocks/>
          </p:cNvCxnSpPr>
          <p:nvPr/>
        </p:nvCxnSpPr>
        <p:spPr>
          <a:xfrm>
            <a:off x="33655537" y="27840288"/>
            <a:ext cx="1800000" cy="0"/>
          </a:xfrm>
          <a:prstGeom prst="line">
            <a:avLst/>
          </a:prstGeom>
          <a:ln w="63500">
            <a:solidFill>
              <a:srgbClr val="FFFFFF"/>
            </a:solidFill>
            <a:prstDash val="dashDot"/>
          </a:ln>
          <a:effectLst>
            <a:outerShdw blurRad="190500" sx="102000" sy="102000" algn="ctr" rotWithShape="0">
              <a:prstClr val="black"/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92" name="Afbeelding 191">
            <a:extLst>
              <a:ext uri="{FF2B5EF4-FFF2-40B4-BE49-F238E27FC236}">
                <a16:creationId xmlns:a16="http://schemas.microsoft.com/office/drawing/2014/main" id="{417FD062-C3CA-001D-DEB3-E3C2510FB2BF}"/>
              </a:ext>
            </a:extLst>
          </p:cNvPr>
          <p:cNvPicPr>
            <a:picLocks noChangeAspect="1"/>
          </p:cNvPicPr>
          <p:nvPr/>
        </p:nvPicPr>
        <p:blipFill>
          <a:blip r:embed="rId1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3572" y="2572063"/>
            <a:ext cx="206712" cy="712800"/>
          </a:xfrm>
          <a:prstGeom prst="rect">
            <a:avLst/>
          </a:prstGeom>
        </p:spPr>
      </p:pic>
      <p:pic>
        <p:nvPicPr>
          <p:cNvPr id="193" name="Afbeelding 192">
            <a:extLst>
              <a:ext uri="{FF2B5EF4-FFF2-40B4-BE49-F238E27FC236}">
                <a16:creationId xmlns:a16="http://schemas.microsoft.com/office/drawing/2014/main" id="{4B45F56C-ED1A-05F7-F13A-788AE852C2CE}"/>
              </a:ext>
            </a:extLst>
          </p:cNvPr>
          <p:cNvPicPr>
            <a:picLocks noChangeAspect="1"/>
          </p:cNvPicPr>
          <p:nvPr/>
        </p:nvPicPr>
        <p:blipFill>
          <a:blip r:embed="rId1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4707" y="2572063"/>
            <a:ext cx="206712" cy="712800"/>
          </a:xfrm>
          <a:prstGeom prst="rect">
            <a:avLst/>
          </a:prstGeom>
        </p:spPr>
      </p:pic>
      <p:pic>
        <p:nvPicPr>
          <p:cNvPr id="194" name="Afbeelding 193">
            <a:extLst>
              <a:ext uri="{FF2B5EF4-FFF2-40B4-BE49-F238E27FC236}">
                <a16:creationId xmlns:a16="http://schemas.microsoft.com/office/drawing/2014/main" id="{BF13196F-1F05-EC7C-9D09-D1479D8AEE78}"/>
              </a:ext>
            </a:extLst>
          </p:cNvPr>
          <p:cNvPicPr>
            <a:picLocks noChangeAspect="1"/>
          </p:cNvPicPr>
          <p:nvPr/>
        </p:nvPicPr>
        <p:blipFill>
          <a:blip r:embed="rId1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5841" y="2572063"/>
            <a:ext cx="206712" cy="712800"/>
          </a:xfrm>
          <a:prstGeom prst="rect">
            <a:avLst/>
          </a:prstGeom>
        </p:spPr>
      </p:pic>
      <p:pic>
        <p:nvPicPr>
          <p:cNvPr id="196" name="Afbeelding 195" descr="Afbeelding met Graphics, symbool, Lettertype, lijn&#10;&#10;Door AI gegenereerde inhoud is mogelijk onjuist.">
            <a:extLst>
              <a:ext uri="{FF2B5EF4-FFF2-40B4-BE49-F238E27FC236}">
                <a16:creationId xmlns:a16="http://schemas.microsoft.com/office/drawing/2014/main" id="{DB6B65E0-263B-6DA1-7AAC-14487FE9CC8A}"/>
              </a:ext>
            </a:extLst>
          </p:cNvPr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764" y="14518855"/>
            <a:ext cx="714375" cy="1104900"/>
          </a:xfrm>
          <a:prstGeom prst="rect">
            <a:avLst/>
          </a:prstGeom>
        </p:spPr>
      </p:pic>
      <p:pic>
        <p:nvPicPr>
          <p:cNvPr id="198" name="Afbeelding 197" descr="Afbeelding met silhouet&#10;&#10;Door AI gegenereerde inhoud is mogelijk onjuist.">
            <a:extLst>
              <a:ext uri="{FF2B5EF4-FFF2-40B4-BE49-F238E27FC236}">
                <a16:creationId xmlns:a16="http://schemas.microsoft.com/office/drawing/2014/main" id="{DCFFD976-479A-AD2F-8E47-E46ED0C83624}"/>
              </a:ext>
            </a:extLst>
          </p:cNvPr>
          <p:cNvPicPr>
            <a:picLocks noChangeAspect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425" y="14518855"/>
            <a:ext cx="1104900" cy="714375"/>
          </a:xfrm>
          <a:prstGeom prst="rect">
            <a:avLst/>
          </a:prstGeom>
        </p:spPr>
      </p:pic>
      <p:pic>
        <p:nvPicPr>
          <p:cNvPr id="200" name="Afbeelding 199" descr="Afbeelding met silhouet, ontwerp&#10;&#10;Door AI gegenereerde inhoud is mogelijk onjuist.">
            <a:extLst>
              <a:ext uri="{FF2B5EF4-FFF2-40B4-BE49-F238E27FC236}">
                <a16:creationId xmlns:a16="http://schemas.microsoft.com/office/drawing/2014/main" id="{776CFA1B-5338-79E4-AD75-0F26A970A0C2}"/>
              </a:ext>
            </a:extLst>
          </p:cNvPr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8713" y="14518855"/>
            <a:ext cx="714375" cy="1104900"/>
          </a:xfrm>
          <a:prstGeom prst="rect">
            <a:avLst/>
          </a:prstGeom>
        </p:spPr>
      </p:pic>
      <p:pic>
        <p:nvPicPr>
          <p:cNvPr id="202" name="Afbeelding 201" descr="Afbeelding met lijn, symbool, Lettertype, Graphics&#10;&#10;Door AI gegenereerde inhoud is mogelijk onjuist.">
            <a:extLst>
              <a:ext uri="{FF2B5EF4-FFF2-40B4-BE49-F238E27FC236}">
                <a16:creationId xmlns:a16="http://schemas.microsoft.com/office/drawing/2014/main" id="{369F1DD4-8110-E239-53E6-F6736F742C82}"/>
              </a:ext>
            </a:extLst>
          </p:cNvPr>
          <p:cNvPicPr>
            <a:picLocks noChangeAspect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476" y="14518855"/>
            <a:ext cx="1104900" cy="714375"/>
          </a:xfrm>
          <a:prstGeom prst="rect">
            <a:avLst/>
          </a:prstGeom>
        </p:spPr>
      </p:pic>
      <p:pic>
        <p:nvPicPr>
          <p:cNvPr id="204" name="Afbeelding 203" descr="Afbeelding met logo, symbool, Elektrisch blauw, Lettertype&#10;&#10;Door AI gegenereerde inhoud is mogelijk onjuist.">
            <a:extLst>
              <a:ext uri="{FF2B5EF4-FFF2-40B4-BE49-F238E27FC236}">
                <a16:creationId xmlns:a16="http://schemas.microsoft.com/office/drawing/2014/main" id="{95E2D1BF-0224-3D34-95D3-9A39998DF5E3}"/>
              </a:ext>
            </a:extLst>
          </p:cNvPr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2697" y="14518855"/>
            <a:ext cx="714375" cy="914400"/>
          </a:xfrm>
          <a:prstGeom prst="rect">
            <a:avLst/>
          </a:prstGeom>
        </p:spPr>
      </p:pic>
      <p:pic>
        <p:nvPicPr>
          <p:cNvPr id="206" name="Afbeelding 205" descr="Afbeelding met schermopname, Rechthoek, Elektrisch blauw, blauw&#10;&#10;Door AI gegenereerde inhoud is mogelijk onjuist.">
            <a:extLst>
              <a:ext uri="{FF2B5EF4-FFF2-40B4-BE49-F238E27FC236}">
                <a16:creationId xmlns:a16="http://schemas.microsoft.com/office/drawing/2014/main" id="{33B14CE3-8113-53EA-A690-69998D3EAA14}"/>
              </a:ext>
            </a:extLst>
          </p:cNvPr>
          <p:cNvPicPr>
            <a:picLocks noChangeAspect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4465" y="14518855"/>
            <a:ext cx="714375" cy="714375"/>
          </a:xfrm>
          <a:prstGeom prst="rect">
            <a:avLst/>
          </a:prstGeom>
        </p:spPr>
      </p:pic>
      <p:pic>
        <p:nvPicPr>
          <p:cNvPr id="210" name="Afbeelding 209" descr="Afbeelding met tekst, Lettertype, teken, cirkel&#10;&#10;Door AI gegenereerde inhoud is mogelijk onjuist.">
            <a:extLst>
              <a:ext uri="{FF2B5EF4-FFF2-40B4-BE49-F238E27FC236}">
                <a16:creationId xmlns:a16="http://schemas.microsoft.com/office/drawing/2014/main" id="{FC31FC7B-1049-0141-E105-04D22A890352}"/>
              </a:ext>
            </a:extLst>
          </p:cNvPr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4527" y="14518855"/>
            <a:ext cx="714375" cy="1066800"/>
          </a:xfrm>
          <a:prstGeom prst="rect">
            <a:avLst/>
          </a:prstGeom>
        </p:spPr>
      </p:pic>
      <p:pic>
        <p:nvPicPr>
          <p:cNvPr id="212" name="Afbeelding 211" descr="Afbeelding met tekst, Lettertype, cirkel, nummer&#10;&#10;Door AI gegenereerde inhoud is mogelijk onjuist.">
            <a:extLst>
              <a:ext uri="{FF2B5EF4-FFF2-40B4-BE49-F238E27FC236}">
                <a16:creationId xmlns:a16="http://schemas.microsoft.com/office/drawing/2014/main" id="{97B648CE-04AE-3F53-1920-A4B8999ED18E}"/>
              </a:ext>
            </a:extLst>
          </p:cNvPr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6290" y="14518855"/>
            <a:ext cx="619211" cy="924054"/>
          </a:xfrm>
          <a:prstGeom prst="rect">
            <a:avLst/>
          </a:prstGeom>
        </p:spPr>
      </p:pic>
      <p:pic>
        <p:nvPicPr>
          <p:cNvPr id="214" name="Afbeelding 213" descr="Afbeelding met tekst, Lettertype, Graphics, schermopname&#10;&#10;Door AI gegenereerde inhoud is mogelijk onjuist.">
            <a:extLst>
              <a:ext uri="{FF2B5EF4-FFF2-40B4-BE49-F238E27FC236}">
                <a16:creationId xmlns:a16="http://schemas.microsoft.com/office/drawing/2014/main" id="{FB36DB4B-520A-E778-B321-E994F0CF16E7}"/>
              </a:ext>
            </a:extLst>
          </p:cNvPr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2889" y="14518855"/>
            <a:ext cx="761905" cy="1142857"/>
          </a:xfrm>
          <a:prstGeom prst="rect">
            <a:avLst/>
          </a:prstGeom>
        </p:spPr>
      </p:pic>
      <p:pic>
        <p:nvPicPr>
          <p:cNvPr id="216" name="Afbeelding 215" descr="Afbeelding met logo, symbool, Elektrisch blauw, lijn&#10;&#10;Door AI gegenereerde inhoud is mogelijk onjuist.">
            <a:extLst>
              <a:ext uri="{FF2B5EF4-FFF2-40B4-BE49-F238E27FC236}">
                <a16:creationId xmlns:a16="http://schemas.microsoft.com/office/drawing/2014/main" id="{C5A80FF8-4262-8E51-2091-E2B45FF96BA7}"/>
              </a:ext>
            </a:extLst>
          </p:cNvPr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2182" y="14518855"/>
            <a:ext cx="714375" cy="1057275"/>
          </a:xfrm>
          <a:prstGeom prst="rect">
            <a:avLst/>
          </a:prstGeom>
        </p:spPr>
      </p:pic>
      <p:pic>
        <p:nvPicPr>
          <p:cNvPr id="218" name="Afbeelding 217" descr="Afbeelding met Elektrisch blauw, schermopname, lijn, Kleurrijkheid&#10;&#10;Door AI gegenereerde inhoud is mogelijk onjuist.">
            <a:extLst>
              <a:ext uri="{FF2B5EF4-FFF2-40B4-BE49-F238E27FC236}">
                <a16:creationId xmlns:a16="http://schemas.microsoft.com/office/drawing/2014/main" id="{4FFD6C7C-6786-123C-E37A-93B68D898F05}"/>
              </a:ext>
            </a:extLst>
          </p:cNvPr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3945" y="14518855"/>
            <a:ext cx="714375" cy="1057275"/>
          </a:xfrm>
          <a:prstGeom prst="rect">
            <a:avLst/>
          </a:prstGeom>
        </p:spPr>
      </p:pic>
      <p:pic>
        <p:nvPicPr>
          <p:cNvPr id="220" name="Afbeelding 219" descr="Afbeelding met Rechthoek, schermopname, cirkel, lijn&#10;&#10;Door AI gegenereerde inhoud is mogelijk onjuist.">
            <a:extLst>
              <a:ext uri="{FF2B5EF4-FFF2-40B4-BE49-F238E27FC236}">
                <a16:creationId xmlns:a16="http://schemas.microsoft.com/office/drawing/2014/main" id="{BB96815B-2821-1D82-EAC4-8F39FAD78D0E}"/>
              </a:ext>
            </a:extLst>
          </p:cNvPr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5708" y="14518855"/>
            <a:ext cx="714375" cy="1066800"/>
          </a:xfrm>
          <a:prstGeom prst="rect">
            <a:avLst/>
          </a:prstGeom>
        </p:spPr>
      </p:pic>
      <p:pic>
        <p:nvPicPr>
          <p:cNvPr id="222" name="Afbeelding 221" descr="Afbeelding met auto, voertuig, ontwerp&#10;&#10;Door AI gegenereerde inhoud is mogelijk onjuist.">
            <a:extLst>
              <a:ext uri="{FF2B5EF4-FFF2-40B4-BE49-F238E27FC236}">
                <a16:creationId xmlns:a16="http://schemas.microsoft.com/office/drawing/2014/main" id="{395B2404-E59A-AF14-7CA6-8F70F472F2B6}"/>
              </a:ext>
            </a:extLst>
          </p:cNvPr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7471" y="14518855"/>
            <a:ext cx="714375" cy="714375"/>
          </a:xfrm>
          <a:prstGeom prst="rect">
            <a:avLst/>
          </a:prstGeom>
        </p:spPr>
      </p:pic>
      <p:pic>
        <p:nvPicPr>
          <p:cNvPr id="224" name="Afbeelding 223" descr="Afbeelding met schermopname, voertuig, auto, ontwerp&#10;&#10;Door AI gegenereerde inhoud is mogelijk onjuist.">
            <a:extLst>
              <a:ext uri="{FF2B5EF4-FFF2-40B4-BE49-F238E27FC236}">
                <a16:creationId xmlns:a16="http://schemas.microsoft.com/office/drawing/2014/main" id="{899EAC74-C0CB-2739-3DA4-A4853112F50A}"/>
              </a:ext>
            </a:extLst>
          </p:cNvPr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9234" y="14518855"/>
            <a:ext cx="714375" cy="714375"/>
          </a:xfrm>
          <a:prstGeom prst="rect">
            <a:avLst/>
          </a:prstGeom>
        </p:spPr>
      </p:pic>
      <p:pic>
        <p:nvPicPr>
          <p:cNvPr id="226" name="Afbeelding 225" descr="Afbeelding met symbool, Lettertype, ontwerp&#10;&#10;Door AI gegenereerde inhoud is mogelijk onjuist.">
            <a:extLst>
              <a:ext uri="{FF2B5EF4-FFF2-40B4-BE49-F238E27FC236}">
                <a16:creationId xmlns:a16="http://schemas.microsoft.com/office/drawing/2014/main" id="{6EB05B2F-7377-A158-1BE7-0E9273319887}"/>
              </a:ext>
            </a:extLst>
          </p:cNvPr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997" y="14518855"/>
            <a:ext cx="1143462" cy="762308"/>
          </a:xfrm>
          <a:prstGeom prst="rect">
            <a:avLst/>
          </a:prstGeom>
        </p:spPr>
      </p:pic>
      <p:pic>
        <p:nvPicPr>
          <p:cNvPr id="228" name="Afbeelding 227" descr="Afbeelding met symbool, schermopname, Lettertype, lijn&#10;&#10;Door AI gegenereerde inhoud is mogelijk onjuist.">
            <a:extLst>
              <a:ext uri="{FF2B5EF4-FFF2-40B4-BE49-F238E27FC236}">
                <a16:creationId xmlns:a16="http://schemas.microsoft.com/office/drawing/2014/main" id="{22797794-F684-4C9D-9A0B-FDE88DF8C36B}"/>
              </a:ext>
            </a:extLst>
          </p:cNvPr>
          <p:cNvPicPr>
            <a:picLocks noChangeAspect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21847" y="14518855"/>
            <a:ext cx="1143462" cy="762308"/>
          </a:xfrm>
          <a:prstGeom prst="rect">
            <a:avLst/>
          </a:prstGeom>
        </p:spPr>
      </p:pic>
      <p:pic>
        <p:nvPicPr>
          <p:cNvPr id="1026" name="Picture 2" descr="F15">
            <a:extLst>
              <a:ext uri="{FF2B5EF4-FFF2-40B4-BE49-F238E27FC236}">
                <a16:creationId xmlns:a16="http://schemas.microsoft.com/office/drawing/2014/main" id="{5394ACDF-E342-31D0-3627-60AF088311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5186" y="14651003"/>
            <a:ext cx="1428750" cy="40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B56620CB-A540-EBB1-5490-36F8E9D4EA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3230" y="8898278"/>
            <a:ext cx="1104900" cy="75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DE5807EB-0574-C700-DE3E-817A6E5DD6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4465" y="8868128"/>
            <a:ext cx="11049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C7777508-F335-8CD5-0A5B-5DF170D4A2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8885" y="14317628"/>
            <a:ext cx="11049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8" name="Afbeelding 237" descr="Afbeelding met symbool, Lettertype, teken, Rechthoek&#10;&#10;Door AI gegenereerde inhoud is mogelijk onjuist.">
            <a:extLst>
              <a:ext uri="{FF2B5EF4-FFF2-40B4-BE49-F238E27FC236}">
                <a16:creationId xmlns:a16="http://schemas.microsoft.com/office/drawing/2014/main" id="{CCE93A17-9FB4-C6F5-4B8A-31BBB79FE005}"/>
              </a:ext>
            </a:extLst>
          </p:cNvPr>
          <p:cNvPicPr>
            <a:picLocks noChangeAspect="1"/>
          </p:cNvPicPr>
          <p:nvPr/>
        </p:nvPicPr>
        <p:blipFill>
          <a:blip r:embed="rId1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8468" y="8883878"/>
            <a:ext cx="1108280" cy="741600"/>
          </a:xfrm>
          <a:prstGeom prst="rect">
            <a:avLst/>
          </a:prstGeom>
        </p:spPr>
      </p:pic>
      <p:pic>
        <p:nvPicPr>
          <p:cNvPr id="13" name="Afbeelding 12" descr="Afbeelding met symbool, ontwerp&#10;&#10;Door AI gegenereerde inhoud is mogelijk onjuist.">
            <a:extLst>
              <a:ext uri="{FF2B5EF4-FFF2-40B4-BE49-F238E27FC236}">
                <a16:creationId xmlns:a16="http://schemas.microsoft.com/office/drawing/2014/main" id="{A2B4A01D-6A5E-7A9D-2441-B76D528F16F1}"/>
              </a:ext>
            </a:extLst>
          </p:cNvPr>
          <p:cNvPicPr>
            <a:picLocks noChangeAspect="1"/>
          </p:cNvPicPr>
          <p:nvPr/>
        </p:nvPicPr>
        <p:blipFill>
          <a:blip r:embed="rId1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59561" y="15743565"/>
            <a:ext cx="482400" cy="241200"/>
          </a:xfrm>
          <a:prstGeom prst="rect">
            <a:avLst/>
          </a:prstGeom>
        </p:spPr>
      </p:pic>
      <p:pic>
        <p:nvPicPr>
          <p:cNvPr id="7" name="Afbeelding 6" descr="Afbeelding met Verkeersbord, Lettertype, symbool, nummer&#10;&#10;Door AI gegenereerde inhoud is mogelijk onjuist.">
            <a:extLst>
              <a:ext uri="{FF2B5EF4-FFF2-40B4-BE49-F238E27FC236}">
                <a16:creationId xmlns:a16="http://schemas.microsoft.com/office/drawing/2014/main" id="{40362ADB-89FE-8018-E0A7-EDAC01346147}"/>
              </a:ext>
            </a:extLst>
          </p:cNvPr>
          <p:cNvPicPr>
            <a:picLocks noChangeAspect="1"/>
          </p:cNvPicPr>
          <p:nvPr/>
        </p:nvPicPr>
        <p:blipFill>
          <a:blip r:embed="rId1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4531" y="20025717"/>
            <a:ext cx="2737299" cy="712800"/>
          </a:xfrm>
          <a:prstGeom prst="rect">
            <a:avLst/>
          </a:prstGeom>
        </p:spPr>
      </p:pic>
      <p:pic>
        <p:nvPicPr>
          <p:cNvPr id="22" name="Afbeelding 21" descr="Afbeelding met Lettertype, tekst, Graphics, logo&#10;&#10;Door AI gegenereerde inhoud is mogelijk onjuist.">
            <a:extLst>
              <a:ext uri="{FF2B5EF4-FFF2-40B4-BE49-F238E27FC236}">
                <a16:creationId xmlns:a16="http://schemas.microsoft.com/office/drawing/2014/main" id="{C6425FDF-7147-A2E4-018B-0A1319D512A0}"/>
              </a:ext>
            </a:extLst>
          </p:cNvPr>
          <p:cNvPicPr>
            <a:picLocks noChangeAspect="1"/>
          </p:cNvPicPr>
          <p:nvPr/>
        </p:nvPicPr>
        <p:blipFill>
          <a:blip r:embed="rId1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5713" y="19951335"/>
            <a:ext cx="2719606" cy="712800"/>
          </a:xfrm>
          <a:prstGeom prst="rect">
            <a:avLst/>
          </a:prstGeom>
        </p:spPr>
      </p:pic>
      <p:pic>
        <p:nvPicPr>
          <p:cNvPr id="26" name="Afbeelding 25" descr="Afbeelding met Lettertype, tekst, Graphics, logo&#10;&#10;Door AI gegenereerde inhoud is mogelijk onjuist.">
            <a:extLst>
              <a:ext uri="{FF2B5EF4-FFF2-40B4-BE49-F238E27FC236}">
                <a16:creationId xmlns:a16="http://schemas.microsoft.com/office/drawing/2014/main" id="{AE7DEE0E-8777-49FC-882C-F169EAB908B3}"/>
              </a:ext>
            </a:extLst>
          </p:cNvPr>
          <p:cNvPicPr>
            <a:picLocks noChangeAspect="1"/>
          </p:cNvPicPr>
          <p:nvPr/>
        </p:nvPicPr>
        <p:blipFill>
          <a:blip r:embed="rId1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026" y="20930835"/>
            <a:ext cx="2746777" cy="712800"/>
          </a:xfrm>
          <a:prstGeom prst="rect">
            <a:avLst/>
          </a:prstGeom>
        </p:spPr>
      </p:pic>
      <p:pic>
        <p:nvPicPr>
          <p:cNvPr id="34" name="Afbeelding 33" descr="Afbeelding met Lettertype, symbool, Verkeersbord, logo&#10;&#10;Door AI gegenereerde inhoud is mogelijk onjuist.">
            <a:extLst>
              <a:ext uri="{FF2B5EF4-FFF2-40B4-BE49-F238E27FC236}">
                <a16:creationId xmlns:a16="http://schemas.microsoft.com/office/drawing/2014/main" id="{122AC2E2-4149-BD23-250F-68256DDD0FDD}"/>
              </a:ext>
            </a:extLst>
          </p:cNvPr>
          <p:cNvPicPr>
            <a:picLocks noChangeAspect="1"/>
          </p:cNvPicPr>
          <p:nvPr/>
        </p:nvPicPr>
        <p:blipFill>
          <a:blip r:embed="rId1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4738" y="19951335"/>
            <a:ext cx="2750963" cy="712800"/>
          </a:xfrm>
          <a:prstGeom prst="rect">
            <a:avLst/>
          </a:prstGeom>
        </p:spPr>
      </p:pic>
      <p:pic>
        <p:nvPicPr>
          <p:cNvPr id="38" name="Afbeelding 37" descr="Afbeelding met Lettertype, tekst, Graphics, teken&#10;&#10;Door AI gegenereerde inhoud is mogelijk onjuist.">
            <a:extLst>
              <a:ext uri="{FF2B5EF4-FFF2-40B4-BE49-F238E27FC236}">
                <a16:creationId xmlns:a16="http://schemas.microsoft.com/office/drawing/2014/main" id="{8136EE68-BAD9-CC07-DE51-105EE791378E}"/>
              </a:ext>
            </a:extLst>
          </p:cNvPr>
          <p:cNvPicPr>
            <a:picLocks noChangeAspect="1"/>
          </p:cNvPicPr>
          <p:nvPr/>
        </p:nvPicPr>
        <p:blipFill>
          <a:blip r:embed="rId1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914" y="20944880"/>
            <a:ext cx="2744095" cy="712800"/>
          </a:xfrm>
          <a:prstGeom prst="rect">
            <a:avLst/>
          </a:prstGeom>
        </p:spPr>
      </p:pic>
      <p:pic>
        <p:nvPicPr>
          <p:cNvPr id="42" name="Afbeelding 41" descr="Afbeelding met Lettertype, tekst, Verkeersbord, wegbebakening&#10;&#10;Door AI gegenereerde inhoud is mogelijk onjuist.">
            <a:extLst>
              <a:ext uri="{FF2B5EF4-FFF2-40B4-BE49-F238E27FC236}">
                <a16:creationId xmlns:a16="http://schemas.microsoft.com/office/drawing/2014/main" id="{8AB201E3-825B-A8A7-7063-785780046EFB}"/>
              </a:ext>
            </a:extLst>
          </p:cNvPr>
          <p:cNvPicPr>
            <a:picLocks noChangeAspect="1"/>
          </p:cNvPicPr>
          <p:nvPr/>
        </p:nvPicPr>
        <p:blipFill>
          <a:blip r:embed="rId1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6674" y="19951335"/>
            <a:ext cx="2736709" cy="712800"/>
          </a:xfrm>
          <a:prstGeom prst="rect">
            <a:avLst/>
          </a:prstGeom>
        </p:spPr>
      </p:pic>
      <p:pic>
        <p:nvPicPr>
          <p:cNvPr id="46" name="Afbeelding 45" descr="Afbeelding met tekst, Lettertype, Graphics, logo&#10;&#10;Door AI gegenereerde inhoud is mogelijk onjuist.">
            <a:extLst>
              <a:ext uri="{FF2B5EF4-FFF2-40B4-BE49-F238E27FC236}">
                <a16:creationId xmlns:a16="http://schemas.microsoft.com/office/drawing/2014/main" id="{B92D9FC6-66DD-7586-D6DF-896ECC9F2ED5}"/>
              </a:ext>
            </a:extLst>
          </p:cNvPr>
          <p:cNvPicPr>
            <a:picLocks noChangeAspect="1"/>
          </p:cNvPicPr>
          <p:nvPr/>
        </p:nvPicPr>
        <p:blipFill>
          <a:blip r:embed="rId1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2366" y="21116214"/>
            <a:ext cx="2702094" cy="712800"/>
          </a:xfrm>
          <a:prstGeom prst="rect">
            <a:avLst/>
          </a:prstGeom>
        </p:spPr>
      </p:pic>
      <p:pic>
        <p:nvPicPr>
          <p:cNvPr id="50" name="Afbeelding 49" descr="Afbeelding met tekst, Lettertype, Graphics, logo&#10;&#10;Door AI gegenereerde inhoud is mogelijk onjuist.">
            <a:extLst>
              <a:ext uri="{FF2B5EF4-FFF2-40B4-BE49-F238E27FC236}">
                <a16:creationId xmlns:a16="http://schemas.microsoft.com/office/drawing/2014/main" id="{E69855F1-E2ED-DDDB-B50D-1DC7FC264400}"/>
              </a:ext>
            </a:extLst>
          </p:cNvPr>
          <p:cNvPicPr>
            <a:picLocks noChangeAspect="1"/>
          </p:cNvPicPr>
          <p:nvPr/>
        </p:nvPicPr>
        <p:blipFill>
          <a:blip r:embed="rId1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7056" y="19951335"/>
            <a:ext cx="2764385" cy="712800"/>
          </a:xfrm>
          <a:prstGeom prst="rect">
            <a:avLst/>
          </a:prstGeom>
        </p:spPr>
      </p:pic>
      <p:pic>
        <p:nvPicPr>
          <p:cNvPr id="54" name="Afbeelding 53" descr="Afbeelding met tekst, Lettertype, Graphics, sinaasappel&#10;&#10;Door AI gegenereerde inhoud is mogelijk onjuist.">
            <a:extLst>
              <a:ext uri="{FF2B5EF4-FFF2-40B4-BE49-F238E27FC236}">
                <a16:creationId xmlns:a16="http://schemas.microsoft.com/office/drawing/2014/main" id="{D0251DB7-D667-78E1-B810-DD736B85D138}"/>
              </a:ext>
            </a:extLst>
          </p:cNvPr>
          <p:cNvPicPr>
            <a:picLocks noChangeAspect="1"/>
          </p:cNvPicPr>
          <p:nvPr/>
        </p:nvPicPr>
        <p:blipFill>
          <a:blip r:embed="rId1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872" y="20816535"/>
            <a:ext cx="2729392" cy="712800"/>
          </a:xfrm>
          <a:prstGeom prst="rect">
            <a:avLst/>
          </a:prstGeom>
        </p:spPr>
      </p:pic>
      <p:pic>
        <p:nvPicPr>
          <p:cNvPr id="58" name="Afbeelding 57" descr="Afbeelding met tekst, Lettertype, Graphics, symbool&#10;&#10;Door AI gegenereerde inhoud is mogelijk onjuist.">
            <a:extLst>
              <a:ext uri="{FF2B5EF4-FFF2-40B4-BE49-F238E27FC236}">
                <a16:creationId xmlns:a16="http://schemas.microsoft.com/office/drawing/2014/main" id="{7647E414-E9F6-7778-465A-135A0D40CF23}"/>
              </a:ext>
            </a:extLst>
          </p:cNvPr>
          <p:cNvPicPr>
            <a:picLocks noChangeAspect="1"/>
          </p:cNvPicPr>
          <p:nvPr/>
        </p:nvPicPr>
        <p:blipFill>
          <a:blip r:embed="rId1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139" y="19951335"/>
            <a:ext cx="2782219" cy="712800"/>
          </a:xfrm>
          <a:prstGeom prst="rect">
            <a:avLst/>
          </a:prstGeom>
        </p:spPr>
      </p:pic>
      <p:pic>
        <p:nvPicPr>
          <p:cNvPr id="66" name="Afbeelding 65" descr="Afbeelding met Lettertype, teken, symbool, Verkeersbord&#10;&#10;Door AI gegenereerde inhoud is mogelijk onjuist.">
            <a:extLst>
              <a:ext uri="{FF2B5EF4-FFF2-40B4-BE49-F238E27FC236}">
                <a16:creationId xmlns:a16="http://schemas.microsoft.com/office/drawing/2014/main" id="{70FBDF2F-1802-DA3D-FDD2-0CC45585C9D3}"/>
              </a:ext>
            </a:extLst>
          </p:cNvPr>
          <p:cNvPicPr>
            <a:picLocks noChangeAspect="1"/>
          </p:cNvPicPr>
          <p:nvPr/>
        </p:nvPicPr>
        <p:blipFill>
          <a:blip r:embed="rId1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5461" y="21206715"/>
            <a:ext cx="2800285" cy="712800"/>
          </a:xfrm>
          <a:prstGeom prst="rect">
            <a:avLst/>
          </a:prstGeom>
        </p:spPr>
      </p:pic>
      <p:pic>
        <p:nvPicPr>
          <p:cNvPr id="74" name="Afbeelding 73" descr="Afbeelding met tekst, Lettertype, Verkeersbord, Graphics&#10;&#10;Door AI gegenereerde inhoud is mogelijk onjuist.">
            <a:extLst>
              <a:ext uri="{FF2B5EF4-FFF2-40B4-BE49-F238E27FC236}">
                <a16:creationId xmlns:a16="http://schemas.microsoft.com/office/drawing/2014/main" id="{3F49D8D0-0AD3-63C2-A561-46981CE57343}"/>
              </a:ext>
            </a:extLst>
          </p:cNvPr>
          <p:cNvPicPr>
            <a:picLocks noChangeAspect="1"/>
          </p:cNvPicPr>
          <p:nvPr/>
        </p:nvPicPr>
        <p:blipFill>
          <a:blip r:embed="rId1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9485" y="21149667"/>
            <a:ext cx="2729392" cy="712800"/>
          </a:xfrm>
          <a:prstGeom prst="rect">
            <a:avLst/>
          </a:prstGeom>
        </p:spPr>
      </p:pic>
      <p:pic>
        <p:nvPicPr>
          <p:cNvPr id="78" name="Afbeelding 77" descr="Afbeelding met tekst, Lettertype, Graphics, sinaasappel&#10;&#10;Door AI gegenereerde inhoud is mogelijk onjuist.">
            <a:extLst>
              <a:ext uri="{FF2B5EF4-FFF2-40B4-BE49-F238E27FC236}">
                <a16:creationId xmlns:a16="http://schemas.microsoft.com/office/drawing/2014/main" id="{EF761521-B586-8D9D-9D0A-A0518CA581AB}"/>
              </a:ext>
            </a:extLst>
          </p:cNvPr>
          <p:cNvPicPr>
            <a:picLocks noChangeAspect="1"/>
          </p:cNvPicPr>
          <p:nvPr/>
        </p:nvPicPr>
        <p:blipFill>
          <a:blip r:embed="rId1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2796" y="20011077"/>
            <a:ext cx="2705731" cy="712800"/>
          </a:xfrm>
          <a:prstGeom prst="rect">
            <a:avLst/>
          </a:prstGeom>
        </p:spPr>
      </p:pic>
      <p:pic>
        <p:nvPicPr>
          <p:cNvPr id="82" name="Afbeelding 81" descr="Afbeelding met Lettertype, tekst, symbool, Graphics&#10;&#10;Door AI gegenereerde inhoud is mogelijk onjuist.">
            <a:extLst>
              <a:ext uri="{FF2B5EF4-FFF2-40B4-BE49-F238E27FC236}">
                <a16:creationId xmlns:a16="http://schemas.microsoft.com/office/drawing/2014/main" id="{C97277A7-C114-2EA7-93C7-758BBD773A72}"/>
              </a:ext>
            </a:extLst>
          </p:cNvPr>
          <p:cNvPicPr>
            <a:picLocks noChangeAspect="1"/>
          </p:cNvPicPr>
          <p:nvPr/>
        </p:nvPicPr>
        <p:blipFill>
          <a:blip r:embed="rId1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2632" y="21173480"/>
            <a:ext cx="2747789" cy="712800"/>
          </a:xfrm>
          <a:prstGeom prst="rect">
            <a:avLst/>
          </a:prstGeom>
        </p:spPr>
      </p:pic>
      <p:pic>
        <p:nvPicPr>
          <p:cNvPr id="86" name="Afbeelding 85" descr="Afbeelding met Lettertype, tekst, logo, Graphics&#10;&#10;Door AI gegenereerde inhoud is mogelijk onjuist.">
            <a:extLst>
              <a:ext uri="{FF2B5EF4-FFF2-40B4-BE49-F238E27FC236}">
                <a16:creationId xmlns:a16="http://schemas.microsoft.com/office/drawing/2014/main" id="{6F68550E-B06C-E08D-23C1-D016B7614449}"/>
              </a:ext>
            </a:extLst>
          </p:cNvPr>
          <p:cNvPicPr>
            <a:picLocks noChangeAspect="1"/>
          </p:cNvPicPr>
          <p:nvPr/>
        </p:nvPicPr>
        <p:blipFill>
          <a:blip r:embed="rId1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9882" y="19951335"/>
            <a:ext cx="2722602" cy="712800"/>
          </a:xfrm>
          <a:prstGeom prst="rect">
            <a:avLst/>
          </a:prstGeom>
        </p:spPr>
      </p:pic>
      <p:pic>
        <p:nvPicPr>
          <p:cNvPr id="95" name="Afbeelding 94" descr="Afbeelding met Lettertype, symbool, Graphics, logo&#10;&#10;Door AI gegenereerde inhoud is mogelijk onjuist.">
            <a:extLst>
              <a:ext uri="{FF2B5EF4-FFF2-40B4-BE49-F238E27FC236}">
                <a16:creationId xmlns:a16="http://schemas.microsoft.com/office/drawing/2014/main" id="{5083F4BA-8220-5109-8151-614DF918B3DE}"/>
              </a:ext>
            </a:extLst>
          </p:cNvPr>
          <p:cNvPicPr>
            <a:picLocks noChangeAspect="1"/>
          </p:cNvPicPr>
          <p:nvPr/>
        </p:nvPicPr>
        <p:blipFill>
          <a:blip r:embed="rId1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4800" y="20011430"/>
            <a:ext cx="2688378" cy="712800"/>
          </a:xfrm>
          <a:prstGeom prst="rect">
            <a:avLst/>
          </a:prstGeom>
        </p:spPr>
      </p:pic>
      <p:pic>
        <p:nvPicPr>
          <p:cNvPr id="1025" name="Afbeelding 1024" descr="Afbeelding met Lettertype, sinaasappel, teken&#10;&#10;Door AI gegenereerde inhoud is mogelijk onjuist.">
            <a:extLst>
              <a:ext uri="{FF2B5EF4-FFF2-40B4-BE49-F238E27FC236}">
                <a16:creationId xmlns:a16="http://schemas.microsoft.com/office/drawing/2014/main" id="{1D5F1D52-598F-D3C3-6CD3-34D471145E25}"/>
              </a:ext>
            </a:extLst>
          </p:cNvPr>
          <p:cNvPicPr>
            <a:picLocks noChangeAspect="1"/>
          </p:cNvPicPr>
          <p:nvPr/>
        </p:nvPicPr>
        <p:blipFill>
          <a:blip r:embed="rId1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9897" y="19899598"/>
            <a:ext cx="2820706" cy="712800"/>
          </a:xfrm>
          <a:prstGeom prst="rect">
            <a:avLst/>
          </a:prstGeom>
        </p:spPr>
      </p:pic>
      <p:pic>
        <p:nvPicPr>
          <p:cNvPr id="1029" name="Afbeelding 1028" descr="Afbeelding met Lettertype, sinaasappel, tekst, Graphics&#10;&#10;Door AI gegenereerde inhoud is mogelijk onjuist.">
            <a:extLst>
              <a:ext uri="{FF2B5EF4-FFF2-40B4-BE49-F238E27FC236}">
                <a16:creationId xmlns:a16="http://schemas.microsoft.com/office/drawing/2014/main" id="{6F3F4BB3-800A-25BF-ADBE-73E711BF159E}"/>
              </a:ext>
            </a:extLst>
          </p:cNvPr>
          <p:cNvPicPr>
            <a:picLocks noChangeAspect="1"/>
          </p:cNvPicPr>
          <p:nvPr/>
        </p:nvPicPr>
        <p:blipFill>
          <a:blip r:embed="rId1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5085" y="21166478"/>
            <a:ext cx="2798400" cy="712800"/>
          </a:xfrm>
          <a:prstGeom prst="rect">
            <a:avLst/>
          </a:prstGeom>
        </p:spPr>
      </p:pic>
      <p:pic>
        <p:nvPicPr>
          <p:cNvPr id="1032" name="Afbeelding 1031" descr="Afbeelding met symbool, logo, Elektrisch blauw, blauw&#10;&#10;Door AI gegenereerde inhoud is mogelijk onjuist.">
            <a:extLst>
              <a:ext uri="{FF2B5EF4-FFF2-40B4-BE49-F238E27FC236}">
                <a16:creationId xmlns:a16="http://schemas.microsoft.com/office/drawing/2014/main" id="{96A7580D-26B9-F9BD-5AC9-B80A614C2162}"/>
              </a:ext>
            </a:extLst>
          </p:cNvPr>
          <p:cNvPicPr>
            <a:picLocks noChangeAspect="1"/>
          </p:cNvPicPr>
          <p:nvPr/>
        </p:nvPicPr>
        <p:blipFill>
          <a:blip r:embed="rId1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21848" y="12554488"/>
            <a:ext cx="468947" cy="712800"/>
          </a:xfrm>
          <a:prstGeom prst="rect">
            <a:avLst/>
          </a:prstGeom>
        </p:spPr>
      </p:pic>
      <p:pic>
        <p:nvPicPr>
          <p:cNvPr id="1035" name="Afbeelding 1034" descr="Afbeelding met tekst, Lettertype, schermopname, Elektrisch blauw&#10;&#10;Door AI gegenereerde inhoud is mogelijk onjuist.">
            <a:extLst>
              <a:ext uri="{FF2B5EF4-FFF2-40B4-BE49-F238E27FC236}">
                <a16:creationId xmlns:a16="http://schemas.microsoft.com/office/drawing/2014/main" id="{9C547642-C0D2-E39B-AFFD-F808504552DC}"/>
              </a:ext>
            </a:extLst>
          </p:cNvPr>
          <p:cNvPicPr>
            <a:picLocks noChangeAspect="1"/>
          </p:cNvPicPr>
          <p:nvPr/>
        </p:nvPicPr>
        <p:blipFill>
          <a:blip r:embed="rId1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0513" y="16689637"/>
            <a:ext cx="712800" cy="209036"/>
          </a:xfrm>
          <a:prstGeom prst="rect">
            <a:avLst/>
          </a:prstGeom>
        </p:spPr>
      </p:pic>
      <p:pic>
        <p:nvPicPr>
          <p:cNvPr id="1047" name="Afbeelding 1046">
            <a:extLst>
              <a:ext uri="{FF2B5EF4-FFF2-40B4-BE49-F238E27FC236}">
                <a16:creationId xmlns:a16="http://schemas.microsoft.com/office/drawing/2014/main" id="{A492C318-4844-3801-E7B8-DD3497D10B20}"/>
              </a:ext>
            </a:extLst>
          </p:cNvPr>
          <p:cNvPicPr>
            <a:picLocks noChangeAspect="1"/>
          </p:cNvPicPr>
          <p:nvPr/>
        </p:nvPicPr>
        <p:blipFill>
          <a:blip r:embed="rId163"/>
          <a:stretch>
            <a:fillRect/>
          </a:stretch>
        </p:blipFill>
        <p:spPr>
          <a:xfrm>
            <a:off x="31584971" y="25127608"/>
            <a:ext cx="835224" cy="201185"/>
          </a:xfrm>
          <a:prstGeom prst="rect">
            <a:avLst/>
          </a:prstGeom>
        </p:spPr>
      </p:pic>
      <p:graphicFrame>
        <p:nvGraphicFramePr>
          <p:cNvPr id="5" name="Tabel 4">
            <a:extLst>
              <a:ext uri="{FF2B5EF4-FFF2-40B4-BE49-F238E27FC236}">
                <a16:creationId xmlns:a16="http://schemas.microsoft.com/office/drawing/2014/main" id="{2CD6E7A6-046D-1DCE-BAB6-6E683E4AB2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5773789"/>
              </p:ext>
            </p:extLst>
          </p:nvPr>
        </p:nvGraphicFramePr>
        <p:xfrm>
          <a:off x="8040519" y="23340797"/>
          <a:ext cx="4670998" cy="975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0998">
                  <a:extLst>
                    <a:ext uri="{9D8B030D-6E8A-4147-A177-3AD203B41FA5}">
                      <a16:colId xmlns:a16="http://schemas.microsoft.com/office/drawing/2014/main" val="4178334063"/>
                    </a:ext>
                  </a:extLst>
                </a:gridCol>
              </a:tblGrid>
              <a:tr h="356400">
                <a:tc>
                  <a:txBody>
                    <a:bodyPr/>
                    <a:lstStyle/>
                    <a:p>
                      <a:pPr algn="ctr"/>
                      <a:r>
                        <a:rPr lang="nl-BE" sz="3200" dirty="0">
                          <a:solidFill>
                            <a:schemeClr val="bg1"/>
                          </a:solidFill>
                        </a:rPr>
                        <a:t>LEGENDE</a:t>
                      </a:r>
                      <a:endParaRPr lang="nl-BE" sz="4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D1D2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169043"/>
                  </a:ext>
                </a:extLst>
              </a:tr>
              <a:tr h="356400">
                <a:tc>
                  <a:txBody>
                    <a:bodyPr/>
                    <a:lstStyle/>
                    <a:p>
                      <a:endParaRPr lang="nl-BE" sz="2000" dirty="0"/>
                    </a:p>
                  </a:txBody>
                  <a:tcPr>
                    <a:lnL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55909"/>
                  </a:ext>
                </a:extLst>
              </a:tr>
            </a:tbl>
          </a:graphicData>
        </a:graphic>
      </p:graphicFrame>
      <p:graphicFrame>
        <p:nvGraphicFramePr>
          <p:cNvPr id="9" name="Tabel 8">
            <a:extLst>
              <a:ext uri="{FF2B5EF4-FFF2-40B4-BE49-F238E27FC236}">
                <a16:creationId xmlns:a16="http://schemas.microsoft.com/office/drawing/2014/main" id="{727D9606-D7D9-AB47-90B7-2CE9273B9B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8367073"/>
              </p:ext>
            </p:extLst>
          </p:nvPr>
        </p:nvGraphicFramePr>
        <p:xfrm>
          <a:off x="13061677" y="23302697"/>
          <a:ext cx="4670998" cy="975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0998">
                  <a:extLst>
                    <a:ext uri="{9D8B030D-6E8A-4147-A177-3AD203B41FA5}">
                      <a16:colId xmlns:a16="http://schemas.microsoft.com/office/drawing/2014/main" val="4178334063"/>
                    </a:ext>
                  </a:extLst>
                </a:gridCol>
              </a:tblGrid>
              <a:tr h="356400">
                <a:tc>
                  <a:txBody>
                    <a:bodyPr/>
                    <a:lstStyle/>
                    <a:p>
                      <a:pPr algn="ctr"/>
                      <a:r>
                        <a:rPr lang="nl-BE" sz="3200" dirty="0">
                          <a:solidFill>
                            <a:schemeClr val="bg1"/>
                          </a:solidFill>
                        </a:rPr>
                        <a:t>OPMERKING</a:t>
                      </a:r>
                      <a:endParaRPr lang="nl-BE" sz="4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D1D2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169043"/>
                  </a:ext>
                </a:extLst>
              </a:tr>
              <a:tr h="356400">
                <a:tc>
                  <a:txBody>
                    <a:bodyPr/>
                    <a:lstStyle/>
                    <a:p>
                      <a:endParaRPr lang="nl-BE" sz="2000" dirty="0"/>
                    </a:p>
                  </a:txBody>
                  <a:tcPr>
                    <a:lnL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55909"/>
                  </a:ext>
                </a:extLst>
              </a:tr>
            </a:tbl>
          </a:graphicData>
        </a:graphic>
      </p:graphicFrame>
      <p:grpSp>
        <p:nvGrpSpPr>
          <p:cNvPr id="28" name="Groep 27">
            <a:extLst>
              <a:ext uri="{FF2B5EF4-FFF2-40B4-BE49-F238E27FC236}">
                <a16:creationId xmlns:a16="http://schemas.microsoft.com/office/drawing/2014/main" id="{D562611A-A991-FE26-45B2-DB3BCBD53237}"/>
              </a:ext>
            </a:extLst>
          </p:cNvPr>
          <p:cNvGrpSpPr/>
          <p:nvPr/>
        </p:nvGrpSpPr>
        <p:grpSpPr>
          <a:xfrm>
            <a:off x="18429155" y="23243457"/>
            <a:ext cx="2812153" cy="973393"/>
            <a:chOff x="18571472" y="23007484"/>
            <a:chExt cx="2812153" cy="973393"/>
          </a:xfrm>
        </p:grpSpPr>
        <p:sp>
          <p:nvSpPr>
            <p:cNvPr id="11" name="Tekstvak 10">
              <a:extLst>
                <a:ext uri="{FF2B5EF4-FFF2-40B4-BE49-F238E27FC236}">
                  <a16:creationId xmlns:a16="http://schemas.microsoft.com/office/drawing/2014/main" id="{380879EB-33CE-A787-4430-26DADC6FF6CA}"/>
                </a:ext>
              </a:extLst>
            </p:cNvPr>
            <p:cNvSpPr txBox="1"/>
            <p:nvPr/>
          </p:nvSpPr>
          <p:spPr>
            <a:xfrm>
              <a:off x="18571472" y="23007484"/>
              <a:ext cx="898259" cy="400110"/>
            </a:xfrm>
            <a:prstGeom prst="rect">
              <a:avLst/>
            </a:prstGeom>
            <a:solidFill>
              <a:srgbClr val="ED1D24"/>
            </a:solidFill>
          </p:spPr>
          <p:txBody>
            <a:bodyPr wrap="none" rtlCol="0">
              <a:spAutoFit/>
            </a:bodyPr>
            <a:lstStyle/>
            <a:p>
              <a:r>
                <a:rPr lang="nl-BE" sz="2000" b="1" dirty="0">
                  <a:solidFill>
                    <a:schemeClr val="bg1"/>
                  </a:solidFill>
                </a:rPr>
                <a:t>TEKST</a:t>
              </a:r>
            </a:p>
          </p:txBody>
        </p:sp>
        <p:cxnSp>
          <p:nvCxnSpPr>
            <p:cNvPr id="18" name="Rechte verbindingslijn met pijl 17">
              <a:extLst>
                <a:ext uri="{FF2B5EF4-FFF2-40B4-BE49-F238E27FC236}">
                  <a16:creationId xmlns:a16="http://schemas.microsoft.com/office/drawing/2014/main" id="{1E114DF7-E969-0E10-C4ED-92DFE22F6036}"/>
                </a:ext>
              </a:extLst>
            </p:cNvPr>
            <p:cNvCxnSpPr>
              <a:cxnSpLocks/>
              <a:stCxn id="11" idx="3"/>
            </p:cNvCxnSpPr>
            <p:nvPr/>
          </p:nvCxnSpPr>
          <p:spPr>
            <a:xfrm>
              <a:off x="19469731" y="23207539"/>
              <a:ext cx="1913894" cy="773338"/>
            </a:xfrm>
            <a:prstGeom prst="straightConnector1">
              <a:avLst/>
            </a:prstGeom>
            <a:ln w="31750">
              <a:tailEnd type="arrow" w="lg" len="lg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36" name="Afbeelding 35" descr="Afbeelding met Lettertype, cirkel, symbool, schermopname&#10;&#10;Door AI gegenereerde inhoud is mogelijk onjuist.">
            <a:extLst>
              <a:ext uri="{FF2B5EF4-FFF2-40B4-BE49-F238E27FC236}">
                <a16:creationId xmlns:a16="http://schemas.microsoft.com/office/drawing/2014/main" id="{03A7E2F1-A27D-CAAE-A4E1-BAAE51CC4ACC}"/>
              </a:ext>
            </a:extLst>
          </p:cNvPr>
          <p:cNvPicPr>
            <a:picLocks noChangeAspect="1"/>
          </p:cNvPicPr>
          <p:nvPr/>
        </p:nvPicPr>
        <p:blipFill>
          <a:blip r:embed="rId1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4076" y="6014643"/>
            <a:ext cx="479568" cy="712800"/>
          </a:xfrm>
          <a:prstGeom prst="rect">
            <a:avLst/>
          </a:prstGeom>
        </p:spPr>
      </p:pic>
      <p:pic>
        <p:nvPicPr>
          <p:cNvPr id="44" name="Afbeelding 43" descr="Afbeelding met tekst, Lettertype, cirkel, symbool&#10;&#10;Door AI gegenereerde inhoud is mogelijk onjuist.">
            <a:extLst>
              <a:ext uri="{FF2B5EF4-FFF2-40B4-BE49-F238E27FC236}">
                <a16:creationId xmlns:a16="http://schemas.microsoft.com/office/drawing/2014/main" id="{4B15135F-723E-7D0A-D400-3D8792D1D792}"/>
              </a:ext>
            </a:extLst>
          </p:cNvPr>
          <p:cNvPicPr>
            <a:picLocks noChangeAspect="1"/>
          </p:cNvPicPr>
          <p:nvPr/>
        </p:nvPicPr>
        <p:blipFill>
          <a:blip r:embed="rId1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5353" y="6014643"/>
            <a:ext cx="484862" cy="712800"/>
          </a:xfrm>
          <a:prstGeom prst="rect">
            <a:avLst/>
          </a:prstGeom>
        </p:spPr>
      </p:pic>
      <p:pic>
        <p:nvPicPr>
          <p:cNvPr id="52" name="Afbeelding 51" descr="Afbeelding met tekst, schermopname, Lettertype, lijn&#10;&#10;Door AI gegenereerde inhoud is mogelijk onjuist.">
            <a:extLst>
              <a:ext uri="{FF2B5EF4-FFF2-40B4-BE49-F238E27FC236}">
                <a16:creationId xmlns:a16="http://schemas.microsoft.com/office/drawing/2014/main" id="{EB790F6C-6995-A698-6030-5D3B5A85A045}"/>
              </a:ext>
            </a:extLst>
          </p:cNvPr>
          <p:cNvPicPr>
            <a:picLocks noChangeAspect="1"/>
          </p:cNvPicPr>
          <p:nvPr/>
        </p:nvPicPr>
        <p:blipFill>
          <a:blip r:embed="rId1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6404" y="6014643"/>
            <a:ext cx="396000" cy="712800"/>
          </a:xfrm>
          <a:prstGeom prst="rect">
            <a:avLst/>
          </a:prstGeom>
        </p:spPr>
      </p:pic>
      <p:pic>
        <p:nvPicPr>
          <p:cNvPr id="60" name="Afbeelding 59" descr="Afbeelding met tekst, schermopname, Lettertype, Elektrisch blauw&#10;&#10;Door AI gegenereerde inhoud is mogelijk onjuist.">
            <a:extLst>
              <a:ext uri="{FF2B5EF4-FFF2-40B4-BE49-F238E27FC236}">
                <a16:creationId xmlns:a16="http://schemas.microsoft.com/office/drawing/2014/main" id="{121CB24C-768D-892F-7E50-43CF0C6426B7}"/>
              </a:ext>
            </a:extLst>
          </p:cNvPr>
          <p:cNvPicPr>
            <a:picLocks noChangeAspect="1"/>
          </p:cNvPicPr>
          <p:nvPr/>
        </p:nvPicPr>
        <p:blipFill>
          <a:blip r:embed="rId1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6543" y="6014643"/>
            <a:ext cx="396000" cy="712800"/>
          </a:xfrm>
          <a:prstGeom prst="rect">
            <a:avLst/>
          </a:prstGeom>
        </p:spPr>
      </p:pic>
      <p:pic>
        <p:nvPicPr>
          <p:cNvPr id="56" name="Picture 2">
            <a:extLst>
              <a:ext uri="{FF2B5EF4-FFF2-40B4-BE49-F238E27FC236}">
                <a16:creationId xmlns:a16="http://schemas.microsoft.com/office/drawing/2014/main" id="{D31DD83E-913B-DA2B-B7CC-F02FB4713E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4305" y="2632401"/>
            <a:ext cx="714375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4">
            <a:extLst>
              <a:ext uri="{FF2B5EF4-FFF2-40B4-BE49-F238E27FC236}">
                <a16:creationId xmlns:a16="http://schemas.microsoft.com/office/drawing/2014/main" id="{D12264BE-5402-0D18-8B0C-1534F4881A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7461" y="2632401"/>
            <a:ext cx="714375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6">
            <a:extLst>
              <a:ext uri="{FF2B5EF4-FFF2-40B4-BE49-F238E27FC236}">
                <a16:creationId xmlns:a16="http://schemas.microsoft.com/office/drawing/2014/main" id="{27B9E86B-D4B8-0676-736A-CBA968E39C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57231" y="6014643"/>
            <a:ext cx="475200" cy="71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8">
            <a:extLst>
              <a:ext uri="{FF2B5EF4-FFF2-40B4-BE49-F238E27FC236}">
                <a16:creationId xmlns:a16="http://schemas.microsoft.com/office/drawing/2014/main" id="{637441B4-4EE7-B572-28D5-296A32C139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6292" y="6014643"/>
            <a:ext cx="475200" cy="71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10">
            <a:extLst>
              <a:ext uri="{FF2B5EF4-FFF2-40B4-BE49-F238E27FC236}">
                <a16:creationId xmlns:a16="http://schemas.microsoft.com/office/drawing/2014/main" id="{DF6C4C37-716B-2491-917F-7FCECADBA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6434" y="11052093"/>
            <a:ext cx="475200" cy="71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C86C66CD-0240-B8C0-2CFF-3E8C00AB48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9881" y="11047126"/>
            <a:ext cx="475200" cy="71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27882C22-5D3A-68A2-C68E-146010460C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6747" y="12258449"/>
            <a:ext cx="405000" cy="71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>
            <a:extLst>
              <a:ext uri="{FF2B5EF4-FFF2-40B4-BE49-F238E27FC236}">
                <a16:creationId xmlns:a16="http://schemas.microsoft.com/office/drawing/2014/main" id="{464E840B-B9B5-02A9-F2EF-9206B6367D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2428" y="12229420"/>
            <a:ext cx="405000" cy="71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>
            <a:extLst>
              <a:ext uri="{FF2B5EF4-FFF2-40B4-BE49-F238E27FC236}">
                <a16:creationId xmlns:a16="http://schemas.microsoft.com/office/drawing/2014/main" id="{CE991089-33D6-7DA0-2BEF-4FC8FE08B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6265" y="6014643"/>
            <a:ext cx="481622" cy="71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>
            <a:extLst>
              <a:ext uri="{FF2B5EF4-FFF2-40B4-BE49-F238E27FC236}">
                <a16:creationId xmlns:a16="http://schemas.microsoft.com/office/drawing/2014/main" id="{5E00257F-F781-7BC1-7AA2-B149E99BAD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61748" y="6014643"/>
            <a:ext cx="481622" cy="71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>
            <a:extLst>
              <a:ext uri="{FF2B5EF4-FFF2-40B4-BE49-F238E27FC236}">
                <a16:creationId xmlns:a16="http://schemas.microsoft.com/office/drawing/2014/main" id="{14D637D0-3B9E-D978-D6B3-F850BEA0AC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98558" y="8868128"/>
            <a:ext cx="11049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>
            <a:extLst>
              <a:ext uri="{FF2B5EF4-FFF2-40B4-BE49-F238E27FC236}">
                <a16:creationId xmlns:a16="http://schemas.microsoft.com/office/drawing/2014/main" id="{584C52BB-245B-10D4-27FB-C331858E0D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2192" y="9082440"/>
            <a:ext cx="714375" cy="105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>
            <a:extLst>
              <a:ext uri="{FF2B5EF4-FFF2-40B4-BE49-F238E27FC236}">
                <a16:creationId xmlns:a16="http://schemas.microsoft.com/office/drawing/2014/main" id="{EACB8F27-576A-AF7A-CB09-A22497443B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6438" y="14608175"/>
            <a:ext cx="714375" cy="105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>
            <a:extLst>
              <a:ext uri="{FF2B5EF4-FFF2-40B4-BE49-F238E27FC236}">
                <a16:creationId xmlns:a16="http://schemas.microsoft.com/office/drawing/2014/main" id="{AB65D1B3-AF24-C552-1221-7D3394304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8838" y="14760575"/>
            <a:ext cx="714375" cy="105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Afbeelding 14" descr="Afbeelding met tekst, Lettertype, cirkel, symbool&#10;&#10;Door AI gegenereerde inhoud is mogelijk onjuist.">
            <a:extLst>
              <a:ext uri="{FF2B5EF4-FFF2-40B4-BE49-F238E27FC236}">
                <a16:creationId xmlns:a16="http://schemas.microsoft.com/office/drawing/2014/main" id="{B7A5C82C-BE27-9FB6-93E1-6287D47175BD}"/>
              </a:ext>
            </a:extLst>
          </p:cNvPr>
          <p:cNvPicPr>
            <a:picLocks noChangeAspect="1"/>
          </p:cNvPicPr>
          <p:nvPr/>
        </p:nvPicPr>
        <p:blipFill>
          <a:blip r:embed="rId1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6136" y="6736162"/>
            <a:ext cx="484862" cy="712800"/>
          </a:xfrm>
          <a:prstGeom prst="rect">
            <a:avLst/>
          </a:prstGeom>
        </p:spPr>
      </p:pic>
      <p:sp>
        <p:nvSpPr>
          <p:cNvPr id="20" name="Tekstvak 19">
            <a:extLst>
              <a:ext uri="{FF2B5EF4-FFF2-40B4-BE49-F238E27FC236}">
                <a16:creationId xmlns:a16="http://schemas.microsoft.com/office/drawing/2014/main" id="{DFEDBB4E-EE25-CE2E-E60D-4B7CD5985BA7}"/>
              </a:ext>
            </a:extLst>
          </p:cNvPr>
          <p:cNvSpPr txBox="1"/>
          <p:nvPr/>
        </p:nvSpPr>
        <p:spPr>
          <a:xfrm>
            <a:off x="25431751" y="7258050"/>
            <a:ext cx="64531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700" b="1" dirty="0"/>
              <a:t>Herhaling</a:t>
            </a:r>
          </a:p>
        </p:txBody>
      </p:sp>
      <p:pic>
        <p:nvPicPr>
          <p:cNvPr id="24" name="Afbeelding 23">
            <a:extLst>
              <a:ext uri="{FF2B5EF4-FFF2-40B4-BE49-F238E27FC236}">
                <a16:creationId xmlns:a16="http://schemas.microsoft.com/office/drawing/2014/main" id="{F0859B69-E73F-5966-E06B-3888E3BA5E44}"/>
              </a:ext>
            </a:extLst>
          </p:cNvPr>
          <p:cNvPicPr>
            <a:picLocks noChangeAspect="1"/>
          </p:cNvPicPr>
          <p:nvPr/>
        </p:nvPicPr>
        <p:blipFill>
          <a:blip r:embed="rId180"/>
          <a:stretch>
            <a:fillRect/>
          </a:stretch>
        </p:blipFill>
        <p:spPr>
          <a:xfrm>
            <a:off x="23104006" y="16547559"/>
            <a:ext cx="646232" cy="73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7964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492943-CAED-FD7A-6525-4AAD4459D5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>
            <a:extLst>
              <a:ext uri="{FF2B5EF4-FFF2-40B4-BE49-F238E27FC236}">
                <a16:creationId xmlns:a16="http://schemas.microsoft.com/office/drawing/2014/main" id="{3B297694-3F3A-4528-B555-1CCBFB9E26D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98860" y="282578"/>
            <a:ext cx="42048000" cy="295560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801"/>
          </a:p>
        </p:txBody>
      </p:sp>
      <p:sp>
        <p:nvSpPr>
          <p:cNvPr id="17" name="Tijdelijke aanduiding voor dianummer 16">
            <a:extLst>
              <a:ext uri="{FF2B5EF4-FFF2-40B4-BE49-F238E27FC236}">
                <a16:creationId xmlns:a16="http://schemas.microsoft.com/office/drawing/2014/main" id="{6F493614-D92D-6718-7309-6DAA0DFA7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41322226" y="28664452"/>
            <a:ext cx="1024634" cy="1174126"/>
          </a:xfrm>
        </p:spPr>
        <p:txBody>
          <a:bodyPr/>
          <a:lstStyle/>
          <a:p>
            <a:fld id="{F133594E-59CB-4F2D-9183-FB41F1074B0F}" type="slidenum">
              <a:rPr lang="nl-BE" sz="4000" smtClean="0"/>
              <a:t>3</a:t>
            </a:fld>
            <a:endParaRPr lang="nl-BE" sz="4000" dirty="0"/>
          </a:p>
        </p:txBody>
      </p:sp>
      <p:graphicFrame>
        <p:nvGraphicFramePr>
          <p:cNvPr id="3" name="Tabel 2">
            <a:extLst>
              <a:ext uri="{FF2B5EF4-FFF2-40B4-BE49-F238E27FC236}">
                <a16:creationId xmlns:a16="http://schemas.microsoft.com/office/drawing/2014/main" id="{23A88381-91E8-F462-348F-22953E7A85B0}"/>
              </a:ext>
            </a:extLst>
          </p:cNvPr>
          <p:cNvGraphicFramePr>
            <a:graphicFrameLocks noGrp="1" noDrilldown="1" noMove="1" noResize="1"/>
          </p:cNvGraphicFramePr>
          <p:nvPr/>
        </p:nvGraphicFramePr>
        <p:xfrm>
          <a:off x="39583785" y="29129595"/>
          <a:ext cx="1874520" cy="243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56962326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36007385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16119851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1652645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15250986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68019438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12401784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9103176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0483401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nl-BE" sz="1000" dirty="0"/>
                    </a:p>
                  </a:txBody>
                  <a:tcPr>
                    <a:solidFill>
                      <a:srgbClr val="ED1D24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1000" dirty="0"/>
                    </a:p>
                  </a:txBody>
                  <a:tcPr>
                    <a:solidFill>
                      <a:srgbClr val="F08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1000" dirty="0"/>
                    </a:p>
                  </a:txBody>
                  <a:tcPr>
                    <a:solidFill>
                      <a:srgbClr val="FFF200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1000" dirty="0"/>
                    </a:p>
                  </a:txBody>
                  <a:tcPr>
                    <a:solidFill>
                      <a:srgbClr val="008452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1000" dirty="0"/>
                    </a:p>
                  </a:txBody>
                  <a:tcPr>
                    <a:solidFill>
                      <a:srgbClr val="0060AA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1000" dirty="0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1000" dirty="0"/>
                    </a:p>
                  </a:txBody>
                  <a:tcPr>
                    <a:solidFill>
                      <a:srgbClr val="909090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1000" dirty="0"/>
                    </a:p>
                  </a:txBody>
                  <a:tcPr>
                    <a:solidFill>
                      <a:srgbClr val="100F0D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1000" dirty="0"/>
                    </a:p>
                  </a:txBody>
                  <a:tcPr>
                    <a:solidFill>
                      <a:srgbClr val="95543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3607941"/>
                  </a:ext>
                </a:extLst>
              </a:tr>
            </a:tbl>
          </a:graphicData>
        </a:graphic>
      </p:graphicFrame>
      <p:pic>
        <p:nvPicPr>
          <p:cNvPr id="180" name="Afbeelding 179">
            <a:extLst>
              <a:ext uri="{FF2B5EF4-FFF2-40B4-BE49-F238E27FC236}">
                <a16:creationId xmlns:a16="http://schemas.microsoft.com/office/drawing/2014/main" id="{86B6A4CB-F1E3-76B9-EE26-E066964DF1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31615453" y="25754067"/>
            <a:ext cx="804742" cy="249958"/>
          </a:xfrm>
          <a:prstGeom prst="rect">
            <a:avLst/>
          </a:prstGeom>
        </p:spPr>
      </p:pic>
      <p:grpSp>
        <p:nvGrpSpPr>
          <p:cNvPr id="181" name="Groep 180">
            <a:extLst>
              <a:ext uri="{FF2B5EF4-FFF2-40B4-BE49-F238E27FC236}">
                <a16:creationId xmlns:a16="http://schemas.microsoft.com/office/drawing/2014/main" id="{501110EC-F8DF-5E3C-7819-C97B38A9AE59}"/>
              </a:ext>
            </a:extLst>
          </p:cNvPr>
          <p:cNvGrpSpPr>
            <a:grpSpLocks noChangeAspect="1"/>
          </p:cNvGrpSpPr>
          <p:nvPr/>
        </p:nvGrpSpPr>
        <p:grpSpPr>
          <a:xfrm>
            <a:off x="33551080" y="24754898"/>
            <a:ext cx="1800000" cy="1509714"/>
            <a:chOff x="19224815" y="25263574"/>
            <a:chExt cx="1080000" cy="905830"/>
          </a:xfrm>
        </p:grpSpPr>
        <p:sp>
          <p:nvSpPr>
            <p:cNvPr id="182" name="Rechthoek 181">
              <a:extLst>
                <a:ext uri="{FF2B5EF4-FFF2-40B4-BE49-F238E27FC236}">
                  <a16:creationId xmlns:a16="http://schemas.microsoft.com/office/drawing/2014/main" id="{5C488FE7-91D0-CFAB-33D6-68E0070DE4D4}"/>
                </a:ext>
              </a:extLst>
            </p:cNvPr>
            <p:cNvSpPr/>
            <p:nvPr/>
          </p:nvSpPr>
          <p:spPr>
            <a:xfrm>
              <a:off x="19224815" y="25989404"/>
              <a:ext cx="1080000" cy="180000"/>
            </a:xfrm>
            <a:prstGeom prst="rect">
              <a:avLst/>
            </a:prstGeom>
            <a:solidFill>
              <a:schemeClr val="bg1"/>
            </a:solidFill>
            <a:ln w="63500">
              <a:noFill/>
              <a:prstDash val="solid"/>
            </a:ln>
            <a:effectLst>
              <a:glow rad="127000">
                <a:schemeClr val="bg1">
                  <a:lumMod val="75000"/>
                </a:schemeClr>
              </a:glo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83" name="Rechthoek 182">
              <a:extLst>
                <a:ext uri="{FF2B5EF4-FFF2-40B4-BE49-F238E27FC236}">
                  <a16:creationId xmlns:a16="http://schemas.microsoft.com/office/drawing/2014/main" id="{FEDEF459-ADC0-C6F1-2C62-442B0B9AE07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224815" y="25626489"/>
              <a:ext cx="1080000" cy="180000"/>
            </a:xfrm>
            <a:prstGeom prst="rect">
              <a:avLst/>
            </a:prstGeom>
            <a:solidFill>
              <a:schemeClr val="bg1"/>
            </a:solidFill>
            <a:ln w="63500">
              <a:noFill/>
              <a:prstDash val="solid"/>
            </a:ln>
            <a:effectLst>
              <a:glow rad="127000">
                <a:schemeClr val="bg1">
                  <a:lumMod val="75000"/>
                </a:schemeClr>
              </a:glo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nl-BE" dirty="0"/>
            </a:p>
          </p:txBody>
        </p:sp>
        <p:sp>
          <p:nvSpPr>
            <p:cNvPr id="184" name="Rechthoek 183">
              <a:extLst>
                <a:ext uri="{FF2B5EF4-FFF2-40B4-BE49-F238E27FC236}">
                  <a16:creationId xmlns:a16="http://schemas.microsoft.com/office/drawing/2014/main" id="{83126EFC-5D48-6D7C-36E5-14EB27EF314C}"/>
                </a:ext>
              </a:extLst>
            </p:cNvPr>
            <p:cNvSpPr/>
            <p:nvPr/>
          </p:nvSpPr>
          <p:spPr>
            <a:xfrm>
              <a:off x="19224815" y="25263574"/>
              <a:ext cx="1080000" cy="180000"/>
            </a:xfrm>
            <a:prstGeom prst="rect">
              <a:avLst/>
            </a:prstGeom>
            <a:solidFill>
              <a:schemeClr val="bg1"/>
            </a:solidFill>
            <a:ln w="63500">
              <a:noFill/>
              <a:prstDash val="solid"/>
            </a:ln>
            <a:effectLst>
              <a:glow rad="127000">
                <a:schemeClr val="bg1">
                  <a:lumMod val="75000"/>
                </a:schemeClr>
              </a:glo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</p:grpSp>
      <p:grpSp>
        <p:nvGrpSpPr>
          <p:cNvPr id="185" name="Groep 184">
            <a:extLst>
              <a:ext uri="{FF2B5EF4-FFF2-40B4-BE49-F238E27FC236}">
                <a16:creationId xmlns:a16="http://schemas.microsoft.com/office/drawing/2014/main" id="{F5417CD4-88C2-ACBE-9848-A74268F13914}"/>
              </a:ext>
            </a:extLst>
          </p:cNvPr>
          <p:cNvGrpSpPr>
            <a:grpSpLocks noChangeAspect="1"/>
          </p:cNvGrpSpPr>
          <p:nvPr/>
        </p:nvGrpSpPr>
        <p:grpSpPr>
          <a:xfrm rot="10800000">
            <a:off x="35974360" y="24772143"/>
            <a:ext cx="580495" cy="252000"/>
            <a:chOff x="17083314" y="22798026"/>
            <a:chExt cx="580494" cy="252000"/>
          </a:xfrm>
          <a:effectLst/>
        </p:grpSpPr>
        <p:sp>
          <p:nvSpPr>
            <p:cNvPr id="186" name="Gelijkbenige driehoek 185">
              <a:extLst>
                <a:ext uri="{FF2B5EF4-FFF2-40B4-BE49-F238E27FC236}">
                  <a16:creationId xmlns:a16="http://schemas.microsoft.com/office/drawing/2014/main" id="{58362C3D-8BE7-0200-6184-93F54E9226CF}"/>
                </a:ext>
              </a:extLst>
            </p:cNvPr>
            <p:cNvSpPr/>
            <p:nvPr/>
          </p:nvSpPr>
          <p:spPr>
            <a:xfrm>
              <a:off x="17083314" y="22798026"/>
              <a:ext cx="180000" cy="252000"/>
            </a:xfrm>
            <a:prstGeom prst="triangle">
              <a:avLst/>
            </a:prstGeom>
            <a:solidFill>
              <a:schemeClr val="bg1"/>
            </a:solidFill>
            <a:ln w="63500">
              <a:noFill/>
              <a:prstDash val="solid"/>
            </a:ln>
            <a:effectLst>
              <a:glow rad="127000">
                <a:schemeClr val="bg1">
                  <a:lumMod val="75000"/>
                </a:schemeClr>
              </a:glo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87" name="Gelijkbenige driehoek 186">
              <a:extLst>
                <a:ext uri="{FF2B5EF4-FFF2-40B4-BE49-F238E27FC236}">
                  <a16:creationId xmlns:a16="http://schemas.microsoft.com/office/drawing/2014/main" id="{A982FE43-8CF3-F205-A5D2-CD53EBE922D9}"/>
                </a:ext>
              </a:extLst>
            </p:cNvPr>
            <p:cNvSpPr/>
            <p:nvPr/>
          </p:nvSpPr>
          <p:spPr>
            <a:xfrm>
              <a:off x="17283561" y="22798026"/>
              <a:ext cx="180000" cy="252000"/>
            </a:xfrm>
            <a:prstGeom prst="triangle">
              <a:avLst/>
            </a:prstGeom>
            <a:solidFill>
              <a:schemeClr val="bg1"/>
            </a:solidFill>
            <a:ln w="63500">
              <a:noFill/>
              <a:prstDash val="solid"/>
            </a:ln>
            <a:effectLst>
              <a:glow rad="127000">
                <a:schemeClr val="bg1">
                  <a:lumMod val="75000"/>
                </a:schemeClr>
              </a:glo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88" name="Gelijkbenige driehoek 187">
              <a:extLst>
                <a:ext uri="{FF2B5EF4-FFF2-40B4-BE49-F238E27FC236}">
                  <a16:creationId xmlns:a16="http://schemas.microsoft.com/office/drawing/2014/main" id="{54B9B683-0A68-A1BE-FD51-686F63EB4FBB}"/>
                </a:ext>
              </a:extLst>
            </p:cNvPr>
            <p:cNvSpPr/>
            <p:nvPr/>
          </p:nvSpPr>
          <p:spPr>
            <a:xfrm>
              <a:off x="17483808" y="22798026"/>
              <a:ext cx="180000" cy="252000"/>
            </a:xfrm>
            <a:prstGeom prst="triangle">
              <a:avLst/>
            </a:prstGeom>
            <a:solidFill>
              <a:schemeClr val="bg1"/>
            </a:solidFill>
            <a:ln w="63500">
              <a:noFill/>
              <a:prstDash val="solid"/>
            </a:ln>
            <a:effectLst>
              <a:glow rad="127000">
                <a:schemeClr val="bg1">
                  <a:lumMod val="75000"/>
                </a:schemeClr>
              </a:glo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</p:grpSp>
      <p:cxnSp>
        <p:nvCxnSpPr>
          <p:cNvPr id="189" name="Rechte verbindingslijn 188">
            <a:extLst>
              <a:ext uri="{FF2B5EF4-FFF2-40B4-BE49-F238E27FC236}">
                <a16:creationId xmlns:a16="http://schemas.microsoft.com/office/drawing/2014/main" id="{5888C874-5382-FC4F-CEF7-85257A56964E}"/>
              </a:ext>
            </a:extLst>
          </p:cNvPr>
          <p:cNvCxnSpPr>
            <a:cxnSpLocks/>
          </p:cNvCxnSpPr>
          <p:nvPr/>
        </p:nvCxnSpPr>
        <p:spPr>
          <a:xfrm>
            <a:off x="33622387" y="26947176"/>
            <a:ext cx="1800000" cy="15782"/>
          </a:xfrm>
          <a:prstGeom prst="line">
            <a:avLst/>
          </a:prstGeom>
          <a:ln w="63500">
            <a:solidFill>
              <a:srgbClr val="FFF200"/>
            </a:solidFill>
            <a:prstDash val="dash"/>
          </a:ln>
          <a:effectLst>
            <a:glow rad="127000">
              <a:schemeClr val="bg1">
                <a:lumMod val="75000"/>
              </a:schemeClr>
            </a:glow>
            <a:outerShdw blurRad="190500" sx="102000" sy="102000" algn="ctr" rotWithShape="0">
              <a:prstClr val="black"/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0" name="Rechte verbindingslijn 189">
            <a:extLst>
              <a:ext uri="{FF2B5EF4-FFF2-40B4-BE49-F238E27FC236}">
                <a16:creationId xmlns:a16="http://schemas.microsoft.com/office/drawing/2014/main" id="{5333988C-005F-721F-216A-743700886377}"/>
              </a:ext>
            </a:extLst>
          </p:cNvPr>
          <p:cNvCxnSpPr>
            <a:cxnSpLocks/>
          </p:cNvCxnSpPr>
          <p:nvPr/>
        </p:nvCxnSpPr>
        <p:spPr>
          <a:xfrm>
            <a:off x="33622387" y="27481410"/>
            <a:ext cx="1800000" cy="0"/>
          </a:xfrm>
          <a:prstGeom prst="line">
            <a:avLst/>
          </a:prstGeom>
          <a:ln w="63500">
            <a:solidFill>
              <a:srgbClr val="FFFFFF"/>
            </a:solidFill>
            <a:prstDash val="solid"/>
          </a:ln>
          <a:effectLst>
            <a:glow rad="127000">
              <a:schemeClr val="bg1">
                <a:lumMod val="75000"/>
              </a:schemeClr>
            </a:glo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1" name="Rechte verbindingslijn 190">
            <a:extLst>
              <a:ext uri="{FF2B5EF4-FFF2-40B4-BE49-F238E27FC236}">
                <a16:creationId xmlns:a16="http://schemas.microsoft.com/office/drawing/2014/main" id="{7F27B7F9-2E09-99F6-9A21-62C195E28775}"/>
              </a:ext>
            </a:extLst>
          </p:cNvPr>
          <p:cNvCxnSpPr>
            <a:cxnSpLocks/>
          </p:cNvCxnSpPr>
          <p:nvPr/>
        </p:nvCxnSpPr>
        <p:spPr>
          <a:xfrm>
            <a:off x="33655537" y="27840288"/>
            <a:ext cx="1800000" cy="0"/>
          </a:xfrm>
          <a:prstGeom prst="line">
            <a:avLst/>
          </a:prstGeom>
          <a:ln w="63500">
            <a:solidFill>
              <a:srgbClr val="FFFFFF"/>
            </a:solidFill>
            <a:prstDash val="dashDot"/>
          </a:ln>
          <a:effectLst>
            <a:glow rad="127000">
              <a:schemeClr val="bg1">
                <a:lumMod val="75000"/>
              </a:schemeClr>
            </a:glo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Afbeelding 6" descr="Afbeelding met Verkeersbord, Lettertype, symbool, nummer&#10;&#10;Door AI gegenereerde inhoud is mogelijk onjuist.">
            <a:extLst>
              <a:ext uri="{FF2B5EF4-FFF2-40B4-BE49-F238E27FC236}">
                <a16:creationId xmlns:a16="http://schemas.microsoft.com/office/drawing/2014/main" id="{C758B8DA-8A82-839E-54BC-4AB217C73D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4531" y="20025717"/>
            <a:ext cx="2737299" cy="712800"/>
          </a:xfrm>
          <a:prstGeom prst="rect">
            <a:avLst/>
          </a:prstGeom>
        </p:spPr>
      </p:pic>
      <p:pic>
        <p:nvPicPr>
          <p:cNvPr id="22" name="Afbeelding 21" descr="Afbeelding met Lettertype, tekst, Graphics, logo&#10;&#10;Door AI gegenereerde inhoud is mogelijk onjuist.">
            <a:extLst>
              <a:ext uri="{FF2B5EF4-FFF2-40B4-BE49-F238E27FC236}">
                <a16:creationId xmlns:a16="http://schemas.microsoft.com/office/drawing/2014/main" id="{816105DE-2541-7E5C-566E-1FACB13083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5713" y="19951335"/>
            <a:ext cx="2719606" cy="712800"/>
          </a:xfrm>
          <a:prstGeom prst="rect">
            <a:avLst/>
          </a:prstGeom>
        </p:spPr>
      </p:pic>
      <p:pic>
        <p:nvPicPr>
          <p:cNvPr id="26" name="Afbeelding 25" descr="Afbeelding met Lettertype, tekst, Graphics, logo&#10;&#10;Door AI gegenereerde inhoud is mogelijk onjuist.">
            <a:extLst>
              <a:ext uri="{FF2B5EF4-FFF2-40B4-BE49-F238E27FC236}">
                <a16:creationId xmlns:a16="http://schemas.microsoft.com/office/drawing/2014/main" id="{375E413C-78C9-7699-DF9B-6DC723D08C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026" y="20930835"/>
            <a:ext cx="2746777" cy="712800"/>
          </a:xfrm>
          <a:prstGeom prst="rect">
            <a:avLst/>
          </a:prstGeom>
        </p:spPr>
      </p:pic>
      <p:pic>
        <p:nvPicPr>
          <p:cNvPr id="34" name="Afbeelding 33" descr="Afbeelding met Lettertype, symbool, Verkeersbord, logo&#10;&#10;Door AI gegenereerde inhoud is mogelijk onjuist.">
            <a:extLst>
              <a:ext uri="{FF2B5EF4-FFF2-40B4-BE49-F238E27FC236}">
                <a16:creationId xmlns:a16="http://schemas.microsoft.com/office/drawing/2014/main" id="{31D243E0-E3C9-7097-C3DD-3EA772B1B25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4738" y="19951335"/>
            <a:ext cx="2750963" cy="712800"/>
          </a:xfrm>
          <a:prstGeom prst="rect">
            <a:avLst/>
          </a:prstGeom>
        </p:spPr>
      </p:pic>
      <p:pic>
        <p:nvPicPr>
          <p:cNvPr id="38" name="Afbeelding 37" descr="Afbeelding met Lettertype, tekst, Graphics, teken&#10;&#10;Door AI gegenereerde inhoud is mogelijk onjuist.">
            <a:extLst>
              <a:ext uri="{FF2B5EF4-FFF2-40B4-BE49-F238E27FC236}">
                <a16:creationId xmlns:a16="http://schemas.microsoft.com/office/drawing/2014/main" id="{181C9AB0-04DC-8B26-1C22-4ED3B5C655F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914" y="20944880"/>
            <a:ext cx="2744095" cy="712800"/>
          </a:xfrm>
          <a:prstGeom prst="rect">
            <a:avLst/>
          </a:prstGeom>
        </p:spPr>
      </p:pic>
      <p:pic>
        <p:nvPicPr>
          <p:cNvPr id="42" name="Afbeelding 41" descr="Afbeelding met Lettertype, tekst, Verkeersbord, wegbebakening&#10;&#10;Door AI gegenereerde inhoud is mogelijk onjuist.">
            <a:extLst>
              <a:ext uri="{FF2B5EF4-FFF2-40B4-BE49-F238E27FC236}">
                <a16:creationId xmlns:a16="http://schemas.microsoft.com/office/drawing/2014/main" id="{17186565-00EF-0B40-AC03-99FF54F82CF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6674" y="19951335"/>
            <a:ext cx="2736709" cy="712800"/>
          </a:xfrm>
          <a:prstGeom prst="rect">
            <a:avLst/>
          </a:prstGeom>
        </p:spPr>
      </p:pic>
      <p:pic>
        <p:nvPicPr>
          <p:cNvPr id="46" name="Afbeelding 45" descr="Afbeelding met tekst, Lettertype, Graphics, logo&#10;&#10;Door AI gegenereerde inhoud is mogelijk onjuist.">
            <a:extLst>
              <a:ext uri="{FF2B5EF4-FFF2-40B4-BE49-F238E27FC236}">
                <a16:creationId xmlns:a16="http://schemas.microsoft.com/office/drawing/2014/main" id="{8A164D14-1877-787A-7A3C-1BBCAEADD2A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2366" y="21116214"/>
            <a:ext cx="2702094" cy="712800"/>
          </a:xfrm>
          <a:prstGeom prst="rect">
            <a:avLst/>
          </a:prstGeom>
        </p:spPr>
      </p:pic>
      <p:pic>
        <p:nvPicPr>
          <p:cNvPr id="50" name="Afbeelding 49" descr="Afbeelding met tekst, Lettertype, Graphics, logo&#10;&#10;Door AI gegenereerde inhoud is mogelijk onjuist.">
            <a:extLst>
              <a:ext uri="{FF2B5EF4-FFF2-40B4-BE49-F238E27FC236}">
                <a16:creationId xmlns:a16="http://schemas.microsoft.com/office/drawing/2014/main" id="{109D3242-F397-745B-D3C2-109D9054B37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7056" y="19951335"/>
            <a:ext cx="2764385" cy="712800"/>
          </a:xfrm>
          <a:prstGeom prst="rect">
            <a:avLst/>
          </a:prstGeom>
        </p:spPr>
      </p:pic>
      <p:pic>
        <p:nvPicPr>
          <p:cNvPr id="54" name="Afbeelding 53" descr="Afbeelding met tekst, Lettertype, Graphics, sinaasappel&#10;&#10;Door AI gegenereerde inhoud is mogelijk onjuist.">
            <a:extLst>
              <a:ext uri="{FF2B5EF4-FFF2-40B4-BE49-F238E27FC236}">
                <a16:creationId xmlns:a16="http://schemas.microsoft.com/office/drawing/2014/main" id="{50527767-859E-2409-4402-F2D296E9169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872" y="20816535"/>
            <a:ext cx="2729392" cy="712800"/>
          </a:xfrm>
          <a:prstGeom prst="rect">
            <a:avLst/>
          </a:prstGeom>
        </p:spPr>
      </p:pic>
      <p:pic>
        <p:nvPicPr>
          <p:cNvPr id="58" name="Afbeelding 57" descr="Afbeelding met tekst, Lettertype, Graphics, symbool&#10;&#10;Door AI gegenereerde inhoud is mogelijk onjuist.">
            <a:extLst>
              <a:ext uri="{FF2B5EF4-FFF2-40B4-BE49-F238E27FC236}">
                <a16:creationId xmlns:a16="http://schemas.microsoft.com/office/drawing/2014/main" id="{434374E1-B7DA-C93C-C357-C58A3B8D09D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139" y="19951335"/>
            <a:ext cx="2782219" cy="712800"/>
          </a:xfrm>
          <a:prstGeom prst="rect">
            <a:avLst/>
          </a:prstGeom>
        </p:spPr>
      </p:pic>
      <p:pic>
        <p:nvPicPr>
          <p:cNvPr id="66" name="Afbeelding 65" descr="Afbeelding met Lettertype, teken, symbool, Verkeersbord&#10;&#10;Door AI gegenereerde inhoud is mogelijk onjuist.">
            <a:extLst>
              <a:ext uri="{FF2B5EF4-FFF2-40B4-BE49-F238E27FC236}">
                <a16:creationId xmlns:a16="http://schemas.microsoft.com/office/drawing/2014/main" id="{98677ACE-A3F3-F6BE-A96F-306E5D6D3EF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5461" y="21206715"/>
            <a:ext cx="2800285" cy="712800"/>
          </a:xfrm>
          <a:prstGeom prst="rect">
            <a:avLst/>
          </a:prstGeom>
        </p:spPr>
      </p:pic>
      <p:pic>
        <p:nvPicPr>
          <p:cNvPr id="74" name="Afbeelding 73" descr="Afbeelding met tekst, Lettertype, Verkeersbord, Graphics&#10;&#10;Door AI gegenereerde inhoud is mogelijk onjuist.">
            <a:extLst>
              <a:ext uri="{FF2B5EF4-FFF2-40B4-BE49-F238E27FC236}">
                <a16:creationId xmlns:a16="http://schemas.microsoft.com/office/drawing/2014/main" id="{0D82B8E0-32D9-7118-EE33-BECB294D775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9485" y="21149667"/>
            <a:ext cx="2729392" cy="712800"/>
          </a:xfrm>
          <a:prstGeom prst="rect">
            <a:avLst/>
          </a:prstGeom>
        </p:spPr>
      </p:pic>
      <p:pic>
        <p:nvPicPr>
          <p:cNvPr id="78" name="Afbeelding 77" descr="Afbeelding met tekst, Lettertype, Graphics, sinaasappel&#10;&#10;Door AI gegenereerde inhoud is mogelijk onjuist.">
            <a:extLst>
              <a:ext uri="{FF2B5EF4-FFF2-40B4-BE49-F238E27FC236}">
                <a16:creationId xmlns:a16="http://schemas.microsoft.com/office/drawing/2014/main" id="{407D165B-2FE8-3FC6-4134-F392DB27F78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2796" y="20011077"/>
            <a:ext cx="2705731" cy="712800"/>
          </a:xfrm>
          <a:prstGeom prst="rect">
            <a:avLst/>
          </a:prstGeom>
        </p:spPr>
      </p:pic>
      <p:pic>
        <p:nvPicPr>
          <p:cNvPr id="82" name="Afbeelding 81" descr="Afbeelding met Lettertype, tekst, symbool, Graphics&#10;&#10;Door AI gegenereerde inhoud is mogelijk onjuist.">
            <a:extLst>
              <a:ext uri="{FF2B5EF4-FFF2-40B4-BE49-F238E27FC236}">
                <a16:creationId xmlns:a16="http://schemas.microsoft.com/office/drawing/2014/main" id="{EDDF35D8-A488-9054-35C9-3F662C2FC3EF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2632" y="21173480"/>
            <a:ext cx="2747789" cy="712800"/>
          </a:xfrm>
          <a:prstGeom prst="rect">
            <a:avLst/>
          </a:prstGeom>
        </p:spPr>
      </p:pic>
      <p:pic>
        <p:nvPicPr>
          <p:cNvPr id="86" name="Afbeelding 85" descr="Afbeelding met Lettertype, tekst, logo, Graphics&#10;&#10;Door AI gegenereerde inhoud is mogelijk onjuist.">
            <a:extLst>
              <a:ext uri="{FF2B5EF4-FFF2-40B4-BE49-F238E27FC236}">
                <a16:creationId xmlns:a16="http://schemas.microsoft.com/office/drawing/2014/main" id="{B035E660-7F5B-8F33-A2C6-F29AF35DAEF0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9882" y="19951335"/>
            <a:ext cx="2722602" cy="712800"/>
          </a:xfrm>
          <a:prstGeom prst="rect">
            <a:avLst/>
          </a:prstGeom>
        </p:spPr>
      </p:pic>
      <p:pic>
        <p:nvPicPr>
          <p:cNvPr id="95" name="Afbeelding 94" descr="Afbeelding met Lettertype, symbool, Graphics, logo&#10;&#10;Door AI gegenereerde inhoud is mogelijk onjuist.">
            <a:extLst>
              <a:ext uri="{FF2B5EF4-FFF2-40B4-BE49-F238E27FC236}">
                <a16:creationId xmlns:a16="http://schemas.microsoft.com/office/drawing/2014/main" id="{62D89263-2DBB-F2FE-7BC2-C30CAD68CDB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4800" y="20011430"/>
            <a:ext cx="2688378" cy="712800"/>
          </a:xfrm>
          <a:prstGeom prst="rect">
            <a:avLst/>
          </a:prstGeom>
        </p:spPr>
      </p:pic>
      <p:pic>
        <p:nvPicPr>
          <p:cNvPr id="1025" name="Afbeelding 1024" descr="Afbeelding met Lettertype, sinaasappel, teken&#10;&#10;Door AI gegenereerde inhoud is mogelijk onjuist.">
            <a:extLst>
              <a:ext uri="{FF2B5EF4-FFF2-40B4-BE49-F238E27FC236}">
                <a16:creationId xmlns:a16="http://schemas.microsoft.com/office/drawing/2014/main" id="{07027B04-84BC-9038-BB84-753C107FA9A8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9897" y="19899598"/>
            <a:ext cx="2820706" cy="712800"/>
          </a:xfrm>
          <a:prstGeom prst="rect">
            <a:avLst/>
          </a:prstGeom>
        </p:spPr>
      </p:pic>
      <p:pic>
        <p:nvPicPr>
          <p:cNvPr id="1029" name="Afbeelding 1028" descr="Afbeelding met Lettertype, sinaasappel, tekst, Graphics&#10;&#10;Door AI gegenereerde inhoud is mogelijk onjuist.">
            <a:extLst>
              <a:ext uri="{FF2B5EF4-FFF2-40B4-BE49-F238E27FC236}">
                <a16:creationId xmlns:a16="http://schemas.microsoft.com/office/drawing/2014/main" id="{B971B923-DFBA-1ED2-5F08-1502CBE1E84A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5085" y="21166478"/>
            <a:ext cx="2798400" cy="712800"/>
          </a:xfrm>
          <a:prstGeom prst="rect">
            <a:avLst/>
          </a:prstGeom>
        </p:spPr>
      </p:pic>
      <p:pic>
        <p:nvPicPr>
          <p:cNvPr id="1047" name="Afbeelding 1046">
            <a:extLst>
              <a:ext uri="{FF2B5EF4-FFF2-40B4-BE49-F238E27FC236}">
                <a16:creationId xmlns:a16="http://schemas.microsoft.com/office/drawing/2014/main" id="{9CD35641-6A69-4074-1F91-74EB5E49ACA3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1584971" y="25127608"/>
            <a:ext cx="835224" cy="201185"/>
          </a:xfrm>
          <a:prstGeom prst="rect">
            <a:avLst/>
          </a:prstGeom>
        </p:spPr>
      </p:pic>
      <p:graphicFrame>
        <p:nvGraphicFramePr>
          <p:cNvPr id="5" name="Tabel 4">
            <a:extLst>
              <a:ext uri="{FF2B5EF4-FFF2-40B4-BE49-F238E27FC236}">
                <a16:creationId xmlns:a16="http://schemas.microsoft.com/office/drawing/2014/main" id="{FA02E0B0-03F9-01F5-51B2-323DEF606291}"/>
              </a:ext>
            </a:extLst>
          </p:cNvPr>
          <p:cNvGraphicFramePr>
            <a:graphicFrameLocks noGrp="1"/>
          </p:cNvGraphicFramePr>
          <p:nvPr/>
        </p:nvGraphicFramePr>
        <p:xfrm>
          <a:off x="8040519" y="23340797"/>
          <a:ext cx="4670998" cy="975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0998">
                  <a:extLst>
                    <a:ext uri="{9D8B030D-6E8A-4147-A177-3AD203B41FA5}">
                      <a16:colId xmlns:a16="http://schemas.microsoft.com/office/drawing/2014/main" val="4178334063"/>
                    </a:ext>
                  </a:extLst>
                </a:gridCol>
              </a:tblGrid>
              <a:tr h="356400">
                <a:tc>
                  <a:txBody>
                    <a:bodyPr/>
                    <a:lstStyle/>
                    <a:p>
                      <a:pPr algn="ctr"/>
                      <a:r>
                        <a:rPr lang="nl-BE" sz="3200" dirty="0">
                          <a:solidFill>
                            <a:schemeClr val="bg1"/>
                          </a:solidFill>
                        </a:rPr>
                        <a:t>LEGENDE</a:t>
                      </a:r>
                      <a:endParaRPr lang="nl-BE" sz="4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D1D2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169043"/>
                  </a:ext>
                </a:extLst>
              </a:tr>
              <a:tr h="356400">
                <a:tc>
                  <a:txBody>
                    <a:bodyPr/>
                    <a:lstStyle/>
                    <a:p>
                      <a:endParaRPr lang="nl-BE" sz="2000" dirty="0"/>
                    </a:p>
                  </a:txBody>
                  <a:tcPr>
                    <a:lnL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55909"/>
                  </a:ext>
                </a:extLst>
              </a:tr>
            </a:tbl>
          </a:graphicData>
        </a:graphic>
      </p:graphicFrame>
      <p:graphicFrame>
        <p:nvGraphicFramePr>
          <p:cNvPr id="9" name="Tabel 8">
            <a:extLst>
              <a:ext uri="{FF2B5EF4-FFF2-40B4-BE49-F238E27FC236}">
                <a16:creationId xmlns:a16="http://schemas.microsoft.com/office/drawing/2014/main" id="{22FFFEAC-193D-64CE-3807-A8133AEB8D57}"/>
              </a:ext>
            </a:extLst>
          </p:cNvPr>
          <p:cNvGraphicFramePr>
            <a:graphicFrameLocks noGrp="1"/>
          </p:cNvGraphicFramePr>
          <p:nvPr/>
        </p:nvGraphicFramePr>
        <p:xfrm>
          <a:off x="13061677" y="23302697"/>
          <a:ext cx="4670998" cy="975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0998">
                  <a:extLst>
                    <a:ext uri="{9D8B030D-6E8A-4147-A177-3AD203B41FA5}">
                      <a16:colId xmlns:a16="http://schemas.microsoft.com/office/drawing/2014/main" val="4178334063"/>
                    </a:ext>
                  </a:extLst>
                </a:gridCol>
              </a:tblGrid>
              <a:tr h="356400">
                <a:tc>
                  <a:txBody>
                    <a:bodyPr/>
                    <a:lstStyle/>
                    <a:p>
                      <a:pPr algn="ctr"/>
                      <a:r>
                        <a:rPr lang="nl-BE" sz="3200" dirty="0">
                          <a:solidFill>
                            <a:schemeClr val="bg1"/>
                          </a:solidFill>
                        </a:rPr>
                        <a:t>OPMERKING</a:t>
                      </a:r>
                      <a:endParaRPr lang="nl-BE" sz="4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D1D2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169043"/>
                  </a:ext>
                </a:extLst>
              </a:tr>
              <a:tr h="356400">
                <a:tc>
                  <a:txBody>
                    <a:bodyPr/>
                    <a:lstStyle/>
                    <a:p>
                      <a:endParaRPr lang="nl-BE" sz="2000" dirty="0"/>
                    </a:p>
                  </a:txBody>
                  <a:tcPr>
                    <a:lnL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ED1D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55909"/>
                  </a:ext>
                </a:extLst>
              </a:tr>
            </a:tbl>
          </a:graphicData>
        </a:graphic>
      </p:graphicFrame>
      <p:grpSp>
        <p:nvGrpSpPr>
          <p:cNvPr id="28" name="Groep 27">
            <a:extLst>
              <a:ext uri="{FF2B5EF4-FFF2-40B4-BE49-F238E27FC236}">
                <a16:creationId xmlns:a16="http://schemas.microsoft.com/office/drawing/2014/main" id="{B832ECE3-3D36-F571-7E8E-F0573B375CFF}"/>
              </a:ext>
            </a:extLst>
          </p:cNvPr>
          <p:cNvGrpSpPr/>
          <p:nvPr/>
        </p:nvGrpSpPr>
        <p:grpSpPr>
          <a:xfrm>
            <a:off x="18429155" y="23243457"/>
            <a:ext cx="2812153" cy="973393"/>
            <a:chOff x="18571472" y="23007484"/>
            <a:chExt cx="2812153" cy="973393"/>
          </a:xfrm>
        </p:grpSpPr>
        <p:sp>
          <p:nvSpPr>
            <p:cNvPr id="11" name="Tekstvak 10">
              <a:extLst>
                <a:ext uri="{FF2B5EF4-FFF2-40B4-BE49-F238E27FC236}">
                  <a16:creationId xmlns:a16="http://schemas.microsoft.com/office/drawing/2014/main" id="{F2040150-B32E-CD01-8E01-9CC4A4511C61}"/>
                </a:ext>
              </a:extLst>
            </p:cNvPr>
            <p:cNvSpPr txBox="1"/>
            <p:nvPr/>
          </p:nvSpPr>
          <p:spPr>
            <a:xfrm>
              <a:off x="18571472" y="23007484"/>
              <a:ext cx="898259" cy="400110"/>
            </a:xfrm>
            <a:prstGeom prst="rect">
              <a:avLst/>
            </a:prstGeom>
            <a:solidFill>
              <a:srgbClr val="ED1D24"/>
            </a:solidFill>
          </p:spPr>
          <p:txBody>
            <a:bodyPr wrap="none" rtlCol="0">
              <a:spAutoFit/>
            </a:bodyPr>
            <a:lstStyle/>
            <a:p>
              <a:r>
                <a:rPr lang="nl-BE" sz="2000" b="1" dirty="0">
                  <a:solidFill>
                    <a:schemeClr val="bg1"/>
                  </a:solidFill>
                </a:rPr>
                <a:t>TEKST</a:t>
              </a:r>
            </a:p>
          </p:txBody>
        </p:sp>
        <p:cxnSp>
          <p:nvCxnSpPr>
            <p:cNvPr id="18" name="Rechte verbindingslijn met pijl 17">
              <a:extLst>
                <a:ext uri="{FF2B5EF4-FFF2-40B4-BE49-F238E27FC236}">
                  <a16:creationId xmlns:a16="http://schemas.microsoft.com/office/drawing/2014/main" id="{FAD8EA22-B1E6-79B6-9D77-9EF8B0BEF3CC}"/>
                </a:ext>
              </a:extLst>
            </p:cNvPr>
            <p:cNvCxnSpPr>
              <a:cxnSpLocks/>
              <a:stCxn id="11" idx="3"/>
            </p:cNvCxnSpPr>
            <p:nvPr/>
          </p:nvCxnSpPr>
          <p:spPr>
            <a:xfrm>
              <a:off x="19469731" y="23207539"/>
              <a:ext cx="1913894" cy="773338"/>
            </a:xfrm>
            <a:prstGeom prst="straightConnector1">
              <a:avLst/>
            </a:prstGeom>
            <a:ln w="31750">
              <a:tailEnd type="arrow" w="lg" len="lg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20" name="Afbeelding 19" descr="Afbeelding met symbool, cirkel, Graphics, logo&#10;&#10;Door AI gegenereerde inhoud is mogelijk onjuist.">
            <a:extLst>
              <a:ext uri="{FF2B5EF4-FFF2-40B4-BE49-F238E27FC236}">
                <a16:creationId xmlns:a16="http://schemas.microsoft.com/office/drawing/2014/main" id="{66E7FA46-5007-C672-31C5-A516B44D1128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1435" y="7886204"/>
            <a:ext cx="720000" cy="720000"/>
          </a:xfrm>
          <a:prstGeom prst="rect">
            <a:avLst/>
          </a:prstGeom>
        </p:spPr>
      </p:pic>
      <p:pic>
        <p:nvPicPr>
          <p:cNvPr id="30" name="Afbeelding 29" descr="Afbeelding met tekst, Lettertype, Elektrisch blauw, schermopname&#10;&#10;Door AI gegenereerde inhoud is mogelijk onjuist.">
            <a:extLst>
              <a:ext uri="{FF2B5EF4-FFF2-40B4-BE49-F238E27FC236}">
                <a16:creationId xmlns:a16="http://schemas.microsoft.com/office/drawing/2014/main" id="{EBF2DB8E-682E-7044-B913-7B3123FE031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53574" y="14730020"/>
            <a:ext cx="1263158" cy="720000"/>
          </a:xfrm>
          <a:prstGeom prst="rect">
            <a:avLst/>
          </a:prstGeom>
        </p:spPr>
      </p:pic>
      <p:pic>
        <p:nvPicPr>
          <p:cNvPr id="40" name="Afbeelding 39">
            <a:extLst>
              <a:ext uri="{FF2B5EF4-FFF2-40B4-BE49-F238E27FC236}">
                <a16:creationId xmlns:a16="http://schemas.microsoft.com/office/drawing/2014/main" id="{375D4E69-4395-6010-5898-CB3FE2E7ACFC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9899" y="14730020"/>
            <a:ext cx="2400000" cy="720000"/>
          </a:xfrm>
          <a:prstGeom prst="rect">
            <a:avLst/>
          </a:prstGeom>
        </p:spPr>
      </p:pic>
      <p:pic>
        <p:nvPicPr>
          <p:cNvPr id="72" name="Afbeelding 71" descr="Afbeelding met symbool, logo, Lettertype, Graphics&#10;&#10;Door AI gegenereerde inhoud is mogelijk onjuist.">
            <a:extLst>
              <a:ext uri="{FF2B5EF4-FFF2-40B4-BE49-F238E27FC236}">
                <a16:creationId xmlns:a16="http://schemas.microsoft.com/office/drawing/2014/main" id="{C93187BA-3E02-7769-7E1E-E89E038BDE6C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2089" y="3894000"/>
            <a:ext cx="720000" cy="720000"/>
          </a:xfrm>
          <a:prstGeom prst="rect">
            <a:avLst/>
          </a:prstGeom>
        </p:spPr>
      </p:pic>
      <p:pic>
        <p:nvPicPr>
          <p:cNvPr id="80" name="Afbeelding 79">
            <a:extLst>
              <a:ext uri="{FF2B5EF4-FFF2-40B4-BE49-F238E27FC236}">
                <a16:creationId xmlns:a16="http://schemas.microsoft.com/office/drawing/2014/main" id="{637F3592-897F-E303-BEA5-5866F37CAFB0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8061" y="3923810"/>
            <a:ext cx="208800" cy="720000"/>
          </a:xfrm>
          <a:prstGeom prst="rect">
            <a:avLst/>
          </a:prstGeom>
        </p:spPr>
      </p:pic>
      <p:pic>
        <p:nvPicPr>
          <p:cNvPr id="93" name="Afbeelding 92" descr="Afbeelding met Verkeersbord, teken, driehoek&#10;&#10;Door AI gegenereerde inhoud is mogelijk onjuist.">
            <a:extLst>
              <a:ext uri="{FF2B5EF4-FFF2-40B4-BE49-F238E27FC236}">
                <a16:creationId xmlns:a16="http://schemas.microsoft.com/office/drawing/2014/main" id="{C79BE6D1-BAE0-CFEC-4807-480023D1BA93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7662" y="1408326"/>
            <a:ext cx="818182" cy="720000"/>
          </a:xfrm>
          <a:prstGeom prst="rect">
            <a:avLst/>
          </a:prstGeom>
        </p:spPr>
      </p:pic>
      <p:pic>
        <p:nvPicPr>
          <p:cNvPr id="1027" name="Afbeelding 1026" descr="Afbeelding met tekst, schermopname&#10;&#10;Door AI gegenereerde inhoud is mogelijk onjuist.">
            <a:extLst>
              <a:ext uri="{FF2B5EF4-FFF2-40B4-BE49-F238E27FC236}">
                <a16:creationId xmlns:a16="http://schemas.microsoft.com/office/drawing/2014/main" id="{E150FB07-38FF-C811-265D-B43D5649DDE3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3151" y="13028470"/>
            <a:ext cx="481348" cy="720000"/>
          </a:xfrm>
          <a:prstGeom prst="rect">
            <a:avLst/>
          </a:prstGeom>
        </p:spPr>
      </p:pic>
      <p:pic>
        <p:nvPicPr>
          <p:cNvPr id="1033" name="Afbeelding 1032" descr="Afbeelding met paard, silhouet&#10;&#10;Door AI gegenereerde inhoud is mogelijk onjuist.">
            <a:extLst>
              <a:ext uri="{FF2B5EF4-FFF2-40B4-BE49-F238E27FC236}">
                <a16:creationId xmlns:a16="http://schemas.microsoft.com/office/drawing/2014/main" id="{F10106D7-8006-AD81-7D90-B50C31182B81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3874" y="6040456"/>
            <a:ext cx="720000" cy="720000"/>
          </a:xfrm>
          <a:prstGeom prst="rect">
            <a:avLst/>
          </a:prstGeom>
        </p:spPr>
      </p:pic>
      <p:pic>
        <p:nvPicPr>
          <p:cNvPr id="1039" name="Afbeelding 1038" descr="Afbeelding met symbool, logo, Lettertype, Karmijn&#10;&#10;Door AI gegenereerde inhoud is mogelijk onjuist.">
            <a:extLst>
              <a:ext uri="{FF2B5EF4-FFF2-40B4-BE49-F238E27FC236}">
                <a16:creationId xmlns:a16="http://schemas.microsoft.com/office/drawing/2014/main" id="{3821D25D-6807-2D96-9EEF-44B1A8D9A157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5700" y="3894000"/>
            <a:ext cx="606742" cy="720000"/>
          </a:xfrm>
          <a:prstGeom prst="rect">
            <a:avLst/>
          </a:prstGeom>
        </p:spPr>
      </p:pic>
      <p:pic>
        <p:nvPicPr>
          <p:cNvPr id="1043" name="Afbeelding 1042">
            <a:extLst>
              <a:ext uri="{FF2B5EF4-FFF2-40B4-BE49-F238E27FC236}">
                <a16:creationId xmlns:a16="http://schemas.microsoft.com/office/drawing/2014/main" id="{4852A335-1903-9B5F-8529-6AFD7DA657D7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3467" y="9784310"/>
            <a:ext cx="2511628" cy="720000"/>
          </a:xfrm>
          <a:prstGeom prst="rect">
            <a:avLst/>
          </a:prstGeom>
        </p:spPr>
      </p:pic>
      <p:pic>
        <p:nvPicPr>
          <p:cNvPr id="1048" name="Afbeelding 1047" descr="Afbeelding met Fietswiel, Fietsframe, fiets, Fietsen: uitrusting en benodigdheden&#10;&#10;Door AI gegenereerde inhoud is mogelijk onjuist.">
            <a:extLst>
              <a:ext uri="{FF2B5EF4-FFF2-40B4-BE49-F238E27FC236}">
                <a16:creationId xmlns:a16="http://schemas.microsoft.com/office/drawing/2014/main" id="{1FF71ECB-1927-A1D4-CADA-1A55233398B4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7183" y="18194236"/>
            <a:ext cx="720000" cy="720000"/>
          </a:xfrm>
          <a:prstGeom prst="rect">
            <a:avLst/>
          </a:prstGeom>
        </p:spPr>
      </p:pic>
      <p:pic>
        <p:nvPicPr>
          <p:cNvPr id="1053" name="Afbeelding 1052" descr="Afbeelding met cirkel, Kleurrijkheid, Graphics, rood&#10;&#10;Door AI gegenereerde inhoud is mogelijk onjuist.">
            <a:extLst>
              <a:ext uri="{FF2B5EF4-FFF2-40B4-BE49-F238E27FC236}">
                <a16:creationId xmlns:a16="http://schemas.microsoft.com/office/drawing/2014/main" id="{49006E89-EA32-54F6-FEC5-E6DBACE648A8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178" y="6040456"/>
            <a:ext cx="720000" cy="720000"/>
          </a:xfrm>
          <a:prstGeom prst="rect">
            <a:avLst/>
          </a:prstGeom>
        </p:spPr>
      </p:pic>
      <p:pic>
        <p:nvPicPr>
          <p:cNvPr id="1057" name="Afbeelding 1056" descr="Afbeelding met symbool, Elektrisch blauw, logo, Lettertype&#10;&#10;Door AI gegenereerde inhoud is mogelijk onjuist.">
            <a:extLst>
              <a:ext uri="{FF2B5EF4-FFF2-40B4-BE49-F238E27FC236}">
                <a16:creationId xmlns:a16="http://schemas.microsoft.com/office/drawing/2014/main" id="{C3B7FFFB-11BA-AA26-0DC3-A789223B1D65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8171" y="9784310"/>
            <a:ext cx="1070769" cy="720000"/>
          </a:xfrm>
          <a:prstGeom prst="rect">
            <a:avLst/>
          </a:prstGeom>
        </p:spPr>
      </p:pic>
      <p:pic>
        <p:nvPicPr>
          <p:cNvPr id="1059" name="Afbeelding 1058" descr="Afbeelding met Verkeersbord, teken, symbool, driehoek&#10;&#10;Door AI gegenereerde inhoud is mogelijk onjuist.">
            <a:extLst>
              <a:ext uri="{FF2B5EF4-FFF2-40B4-BE49-F238E27FC236}">
                <a16:creationId xmlns:a16="http://schemas.microsoft.com/office/drawing/2014/main" id="{84A2062F-FE75-4C4B-7F5D-9A6729F9DF1D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2810" y="3894000"/>
            <a:ext cx="818182" cy="720000"/>
          </a:xfrm>
          <a:prstGeom prst="rect">
            <a:avLst/>
          </a:prstGeom>
        </p:spPr>
      </p:pic>
      <p:pic>
        <p:nvPicPr>
          <p:cNvPr id="1061" name="Afbeelding 1060" descr="Afbeelding met Fietswiel, fiets, Fietsframe, wiel&#10;&#10;Door AI gegenereerde inhoud is mogelijk onjuist.">
            <a:extLst>
              <a:ext uri="{FF2B5EF4-FFF2-40B4-BE49-F238E27FC236}">
                <a16:creationId xmlns:a16="http://schemas.microsoft.com/office/drawing/2014/main" id="{ED16F26B-B046-5A32-6656-054CCA420F13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0815" y="18194236"/>
            <a:ext cx="1426101" cy="720000"/>
          </a:xfrm>
          <a:prstGeom prst="rect">
            <a:avLst/>
          </a:prstGeom>
        </p:spPr>
      </p:pic>
      <p:pic>
        <p:nvPicPr>
          <p:cNvPr id="1063" name="Afbeelding 1062" descr="Afbeelding met lijn, symbool, Rechthoek, Lettertype&#10;&#10;Door AI gegenereerde inhoud is mogelijk onjuist.">
            <a:extLst>
              <a:ext uri="{FF2B5EF4-FFF2-40B4-BE49-F238E27FC236}">
                <a16:creationId xmlns:a16="http://schemas.microsoft.com/office/drawing/2014/main" id="{1CF1A3C6-C71C-5637-64FC-A88B5DF77882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3403" y="13028470"/>
            <a:ext cx="606742" cy="720000"/>
          </a:xfrm>
          <a:prstGeom prst="rect">
            <a:avLst/>
          </a:prstGeom>
        </p:spPr>
      </p:pic>
      <p:pic>
        <p:nvPicPr>
          <p:cNvPr id="1065" name="Afbeelding 1064" descr="Afbeelding met symbool, Elektrisch blauw, lijn, blauw&#10;&#10;Door AI gegenereerde inhoud is mogelijk onjuist.">
            <a:extLst>
              <a:ext uri="{FF2B5EF4-FFF2-40B4-BE49-F238E27FC236}">
                <a16:creationId xmlns:a16="http://schemas.microsoft.com/office/drawing/2014/main" id="{D2E06580-132A-0DC5-B994-9CFCB7A8EAB1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8718" y="13028470"/>
            <a:ext cx="486486" cy="720000"/>
          </a:xfrm>
          <a:prstGeom prst="rect">
            <a:avLst/>
          </a:prstGeom>
        </p:spPr>
      </p:pic>
      <p:pic>
        <p:nvPicPr>
          <p:cNvPr id="1067" name="Afbeelding 1066" descr="Afbeelding met logo, symbool, Graphics, Elektrisch blauw&#10;&#10;Door AI gegenereerde inhoud is mogelijk onjuist.">
            <a:extLst>
              <a:ext uri="{FF2B5EF4-FFF2-40B4-BE49-F238E27FC236}">
                <a16:creationId xmlns:a16="http://schemas.microsoft.com/office/drawing/2014/main" id="{2D07CD3B-5E51-5D44-6422-3D54D279E1CE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9872" y="14730020"/>
            <a:ext cx="1440000" cy="720000"/>
          </a:xfrm>
          <a:prstGeom prst="rect">
            <a:avLst/>
          </a:prstGeom>
        </p:spPr>
      </p:pic>
      <p:pic>
        <p:nvPicPr>
          <p:cNvPr id="1069" name="Afbeelding 1068" descr="Afbeelding met tekst, Lettertype, symbool, nummer&#10;&#10;Door AI gegenereerde inhoud is mogelijk onjuist.">
            <a:extLst>
              <a:ext uri="{FF2B5EF4-FFF2-40B4-BE49-F238E27FC236}">
                <a16:creationId xmlns:a16="http://schemas.microsoft.com/office/drawing/2014/main" id="{DBF08E0B-FE6D-CAB9-0269-3CDB79F7E52F}"/>
              </a:ext>
            </a:extLst>
          </p:cNvPr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8445" y="9784310"/>
            <a:ext cx="1070769" cy="720000"/>
          </a:xfrm>
          <a:prstGeom prst="rect">
            <a:avLst/>
          </a:prstGeom>
        </p:spPr>
      </p:pic>
      <p:pic>
        <p:nvPicPr>
          <p:cNvPr id="1071" name="Afbeelding 1070" descr="Afbeelding met tekst, Lettertype, Graphics, schermopname&#10;&#10;Door AI gegenereerde inhoud is mogelijk onjuist.">
            <a:extLst>
              <a:ext uri="{FF2B5EF4-FFF2-40B4-BE49-F238E27FC236}">
                <a16:creationId xmlns:a16="http://schemas.microsoft.com/office/drawing/2014/main" id="{E5BB5A08-E913-E240-A97C-9C938EB064D1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1546" y="9784310"/>
            <a:ext cx="480000" cy="720000"/>
          </a:xfrm>
          <a:prstGeom prst="rect">
            <a:avLst/>
          </a:prstGeom>
        </p:spPr>
      </p:pic>
      <p:pic>
        <p:nvPicPr>
          <p:cNvPr id="1073" name="Afbeelding 1072" descr="Afbeelding met symbool, Lettertype, lijn, Verkeersbord&#10;&#10;Door AI gegenereerde inhoud is mogelijk onjuist.">
            <a:extLst>
              <a:ext uri="{FF2B5EF4-FFF2-40B4-BE49-F238E27FC236}">
                <a16:creationId xmlns:a16="http://schemas.microsoft.com/office/drawing/2014/main" id="{64480A56-90B7-4D9A-9B0C-837E4D98D83A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079" y="13028470"/>
            <a:ext cx="606742" cy="720000"/>
          </a:xfrm>
          <a:prstGeom prst="rect">
            <a:avLst/>
          </a:prstGeom>
        </p:spPr>
      </p:pic>
      <p:pic>
        <p:nvPicPr>
          <p:cNvPr id="1075" name="Afbeelding 1074" descr="Afbeelding met schermopname, Lettertype, symbool, Elektrisch blauw&#10;&#10;Door AI gegenereerde inhoud is mogelijk onjuist.">
            <a:extLst>
              <a:ext uri="{FF2B5EF4-FFF2-40B4-BE49-F238E27FC236}">
                <a16:creationId xmlns:a16="http://schemas.microsoft.com/office/drawing/2014/main" id="{3D480BC2-44F5-4800-7B25-C827B137B24E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5909" y="3923810"/>
            <a:ext cx="600000" cy="720000"/>
          </a:xfrm>
          <a:prstGeom prst="rect">
            <a:avLst/>
          </a:prstGeom>
        </p:spPr>
      </p:pic>
      <p:pic>
        <p:nvPicPr>
          <p:cNvPr id="1077" name="Afbeelding 1076" descr="Afbeelding met tekst, Lettertype, cirkel, schermopname&#10;&#10;Door AI gegenereerde inhoud is mogelijk onjuist.">
            <a:extLst>
              <a:ext uri="{FF2B5EF4-FFF2-40B4-BE49-F238E27FC236}">
                <a16:creationId xmlns:a16="http://schemas.microsoft.com/office/drawing/2014/main" id="{24542CA7-8941-FD96-4E31-12C6C866AE36}"/>
              </a:ext>
            </a:extLst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4892" y="16509157"/>
            <a:ext cx="486486" cy="720000"/>
          </a:xfrm>
          <a:prstGeom prst="rect">
            <a:avLst/>
          </a:prstGeom>
        </p:spPr>
      </p:pic>
      <p:pic>
        <p:nvPicPr>
          <p:cNvPr id="1079" name="Afbeelding 1078" descr="Afbeelding met tekst, Lettertype, cirkel, ontwerp&#10;&#10;Door AI gegenereerde inhoud is mogelijk onjuist.">
            <a:extLst>
              <a:ext uri="{FF2B5EF4-FFF2-40B4-BE49-F238E27FC236}">
                <a16:creationId xmlns:a16="http://schemas.microsoft.com/office/drawing/2014/main" id="{3619AB77-BF40-DE82-3D94-3F70C8029790}"/>
              </a:ext>
            </a:extLst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8367" y="13028470"/>
            <a:ext cx="479999" cy="720000"/>
          </a:xfrm>
          <a:prstGeom prst="rect">
            <a:avLst/>
          </a:prstGeom>
        </p:spPr>
      </p:pic>
      <p:pic>
        <p:nvPicPr>
          <p:cNvPr id="1081" name="Afbeelding 1080" descr="Afbeelding met Verkeersbord, driehoek, teken, lijn&#10;&#10;Door AI gegenereerde inhoud is mogelijk onjuist.">
            <a:extLst>
              <a:ext uri="{FF2B5EF4-FFF2-40B4-BE49-F238E27FC236}">
                <a16:creationId xmlns:a16="http://schemas.microsoft.com/office/drawing/2014/main" id="{56CB4C18-FFDC-3893-7BC0-2C7FEC48F8AE}"/>
              </a:ext>
            </a:extLst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5218" y="1408326"/>
            <a:ext cx="818182" cy="720000"/>
          </a:xfrm>
          <a:prstGeom prst="rect">
            <a:avLst/>
          </a:prstGeom>
        </p:spPr>
      </p:pic>
      <p:pic>
        <p:nvPicPr>
          <p:cNvPr id="1083" name="Afbeelding 1082" descr="Afbeelding met logo, symbool, schermopname, Lettertype&#10;&#10;Door AI gegenereerde inhoud is mogelijk onjuist.">
            <a:extLst>
              <a:ext uri="{FF2B5EF4-FFF2-40B4-BE49-F238E27FC236}">
                <a16:creationId xmlns:a16="http://schemas.microsoft.com/office/drawing/2014/main" id="{BFC3041A-1AA3-C1CB-2067-9DCDB624CA03}"/>
              </a:ext>
            </a:extLst>
          </p:cNvPr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2252" y="3923810"/>
            <a:ext cx="486486" cy="720000"/>
          </a:xfrm>
          <a:prstGeom prst="rect">
            <a:avLst/>
          </a:prstGeom>
        </p:spPr>
      </p:pic>
      <p:pic>
        <p:nvPicPr>
          <p:cNvPr id="1085" name="Afbeelding 1084" descr="Afbeelding met cirkel, Kleurrijkheid, Graphics&#10;&#10;Door AI gegenereerde inhoud is mogelijk onjuist.">
            <a:extLst>
              <a:ext uri="{FF2B5EF4-FFF2-40B4-BE49-F238E27FC236}">
                <a16:creationId xmlns:a16="http://schemas.microsoft.com/office/drawing/2014/main" id="{51013F6B-3BDE-5D7F-D90D-605A540801A1}"/>
              </a:ext>
            </a:extLst>
          </p:cNvPr>
          <p:cNvPicPr>
            <a:picLocks noChangeAspect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140" y="6040456"/>
            <a:ext cx="720000" cy="720000"/>
          </a:xfrm>
          <a:prstGeom prst="rect">
            <a:avLst/>
          </a:prstGeom>
        </p:spPr>
      </p:pic>
      <p:pic>
        <p:nvPicPr>
          <p:cNvPr id="1087" name="Afbeelding 1086" descr="Afbeelding met symbool, logo, Lettertype, Elektrisch blauw&#10;&#10;Door AI gegenereerde inhoud is mogelijk onjuist.">
            <a:extLst>
              <a:ext uri="{FF2B5EF4-FFF2-40B4-BE49-F238E27FC236}">
                <a16:creationId xmlns:a16="http://schemas.microsoft.com/office/drawing/2014/main" id="{A0DD5C10-3323-6008-A1AB-DF429CA07E10}"/>
              </a:ext>
            </a:extLst>
          </p:cNvPr>
          <p:cNvPicPr>
            <a:picLocks noChangeAspect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460" y="13028470"/>
            <a:ext cx="490909" cy="720000"/>
          </a:xfrm>
          <a:prstGeom prst="rect">
            <a:avLst/>
          </a:prstGeom>
        </p:spPr>
      </p:pic>
      <p:pic>
        <p:nvPicPr>
          <p:cNvPr id="197" name="Afbeelding 196" descr="Afbeelding met Fietswiel, Fietsframe, Fietsband, Fietsen: uitrusting en benodigdheden&#10;&#10;Door AI gegenereerde inhoud is mogelijk onjuist.">
            <a:extLst>
              <a:ext uri="{FF2B5EF4-FFF2-40B4-BE49-F238E27FC236}">
                <a16:creationId xmlns:a16="http://schemas.microsoft.com/office/drawing/2014/main" id="{FEA1EE82-77C5-B9D4-16ED-29B055EC4132}"/>
              </a:ext>
            </a:extLst>
          </p:cNvPr>
          <p:cNvPicPr>
            <a:picLocks noChangeAspect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950" y="6040456"/>
            <a:ext cx="720000" cy="720000"/>
          </a:xfrm>
          <a:prstGeom prst="rect">
            <a:avLst/>
          </a:prstGeom>
        </p:spPr>
      </p:pic>
      <p:pic>
        <p:nvPicPr>
          <p:cNvPr id="201" name="Afbeelding 200" descr="Afbeelding met lijn, symbool, Lettertype, Graphics&#10;&#10;Door AI gegenereerde inhoud is mogelijk onjuist.">
            <a:extLst>
              <a:ext uri="{FF2B5EF4-FFF2-40B4-BE49-F238E27FC236}">
                <a16:creationId xmlns:a16="http://schemas.microsoft.com/office/drawing/2014/main" id="{07F968BD-9DFB-08DF-18ED-07DE4F4A3F27}"/>
              </a:ext>
            </a:extLst>
          </p:cNvPr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4325" y="9784310"/>
            <a:ext cx="1113600" cy="720000"/>
          </a:xfrm>
          <a:prstGeom prst="rect">
            <a:avLst/>
          </a:prstGeom>
        </p:spPr>
      </p:pic>
      <p:pic>
        <p:nvPicPr>
          <p:cNvPr id="205" name="Afbeelding 204" descr="Afbeelding met symbool, Lettertype, logo, Elektrisch blauw&#10;&#10;Door AI gegenereerde inhoud is mogelijk onjuist.">
            <a:extLst>
              <a:ext uri="{FF2B5EF4-FFF2-40B4-BE49-F238E27FC236}">
                <a16:creationId xmlns:a16="http://schemas.microsoft.com/office/drawing/2014/main" id="{6ADC666B-C4A0-3193-A94B-5B1F6AC0DEA6}"/>
              </a:ext>
            </a:extLst>
          </p:cNvPr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8719" y="9784310"/>
            <a:ext cx="1057215" cy="720000"/>
          </a:xfrm>
          <a:prstGeom prst="rect">
            <a:avLst/>
          </a:prstGeom>
        </p:spPr>
      </p:pic>
      <p:pic>
        <p:nvPicPr>
          <p:cNvPr id="208" name="Afbeelding 207" descr="Afbeelding met tekst, Lettertype, Elektrisch blauw, nummer&#10;&#10;Door AI gegenereerde inhoud is mogelijk onjuist.">
            <a:extLst>
              <a:ext uri="{FF2B5EF4-FFF2-40B4-BE49-F238E27FC236}">
                <a16:creationId xmlns:a16="http://schemas.microsoft.com/office/drawing/2014/main" id="{D39F7329-10DE-000F-4E75-CF3A37032E98}"/>
              </a:ext>
            </a:extLst>
          </p:cNvPr>
          <p:cNvPicPr>
            <a:picLocks noChangeAspect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6693" y="9784310"/>
            <a:ext cx="792661" cy="720000"/>
          </a:xfrm>
          <a:prstGeom prst="rect">
            <a:avLst/>
          </a:prstGeom>
        </p:spPr>
      </p:pic>
      <p:pic>
        <p:nvPicPr>
          <p:cNvPr id="211" name="Afbeelding 210" descr="Afbeelding met Lettertype, nummer, symbool, tekst&#10;&#10;Door AI gegenereerde inhoud is mogelijk onjuist.">
            <a:extLst>
              <a:ext uri="{FF2B5EF4-FFF2-40B4-BE49-F238E27FC236}">
                <a16:creationId xmlns:a16="http://schemas.microsoft.com/office/drawing/2014/main" id="{BF01AC35-A90F-D564-3070-953DC60216E7}"/>
              </a:ext>
            </a:extLst>
          </p:cNvPr>
          <p:cNvPicPr>
            <a:picLocks noChangeAspect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0367" y="24868200"/>
            <a:ext cx="1115294" cy="720000"/>
          </a:xfrm>
          <a:prstGeom prst="rect">
            <a:avLst/>
          </a:prstGeom>
        </p:spPr>
      </p:pic>
      <p:pic>
        <p:nvPicPr>
          <p:cNvPr id="223" name="Afbeelding 222" descr="Afbeelding met fiets, Fietswiel, ontwerp&#10;&#10;Door AI gegenereerde inhoud is mogelijk onjuist.">
            <a:extLst>
              <a:ext uri="{FF2B5EF4-FFF2-40B4-BE49-F238E27FC236}">
                <a16:creationId xmlns:a16="http://schemas.microsoft.com/office/drawing/2014/main" id="{30219AA9-055B-D8F7-EBB8-EF08BFA171C1}"/>
              </a:ext>
            </a:extLst>
          </p:cNvPr>
          <p:cNvPicPr>
            <a:picLocks noChangeAspect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8951" y="13028470"/>
            <a:ext cx="720000" cy="720000"/>
          </a:xfrm>
          <a:prstGeom prst="rect">
            <a:avLst/>
          </a:prstGeom>
        </p:spPr>
      </p:pic>
      <p:pic>
        <p:nvPicPr>
          <p:cNvPr id="227" name="Afbeelding 226" descr="Afbeelding met ontwerp&#10;&#10;Door AI gegenereerde inhoud is mogelijk onjuist.">
            <a:extLst>
              <a:ext uri="{FF2B5EF4-FFF2-40B4-BE49-F238E27FC236}">
                <a16:creationId xmlns:a16="http://schemas.microsoft.com/office/drawing/2014/main" id="{FF1D8015-B988-924A-299E-7E2E60EE70DE}"/>
              </a:ext>
            </a:extLst>
          </p:cNvPr>
          <p:cNvPicPr>
            <a:picLocks noChangeAspect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7808" y="15560322"/>
            <a:ext cx="2492660" cy="720000"/>
          </a:xfrm>
          <a:prstGeom prst="rect">
            <a:avLst/>
          </a:prstGeom>
        </p:spPr>
      </p:pic>
      <p:pic>
        <p:nvPicPr>
          <p:cNvPr id="230" name="Afbeelding 229" descr="Afbeelding met tekst, lijn, Rechthoek, ontwerp&#10;&#10;Door AI gegenereerde inhoud is mogelijk onjuist.">
            <a:extLst>
              <a:ext uri="{FF2B5EF4-FFF2-40B4-BE49-F238E27FC236}">
                <a16:creationId xmlns:a16="http://schemas.microsoft.com/office/drawing/2014/main" id="{4DA2D860-D3F8-6196-7AC9-F4F8CBC5E41E}"/>
              </a:ext>
            </a:extLst>
          </p:cNvPr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4032" y="16509157"/>
            <a:ext cx="395676" cy="720000"/>
          </a:xfrm>
          <a:prstGeom prst="rect">
            <a:avLst/>
          </a:prstGeom>
        </p:spPr>
      </p:pic>
      <p:pic>
        <p:nvPicPr>
          <p:cNvPr id="232" name="Afbeelding 231" descr="Afbeelding met tekst, Lettertype, Verkeersbord, teken&#10;&#10;Door AI gegenereerde inhoud is mogelijk onjuist.">
            <a:extLst>
              <a:ext uri="{FF2B5EF4-FFF2-40B4-BE49-F238E27FC236}">
                <a16:creationId xmlns:a16="http://schemas.microsoft.com/office/drawing/2014/main" id="{3B4668E6-375E-8284-1709-970E4C78B9AD}"/>
              </a:ext>
            </a:extLst>
          </p:cNvPr>
          <p:cNvPicPr>
            <a:picLocks noChangeAspect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3100" y="16447780"/>
            <a:ext cx="486486" cy="720000"/>
          </a:xfrm>
          <a:prstGeom prst="rect">
            <a:avLst/>
          </a:prstGeom>
        </p:spPr>
      </p:pic>
      <p:pic>
        <p:nvPicPr>
          <p:cNvPr id="234" name="Afbeelding 233" descr="Afbeelding met symbool, ontwerp&#10;&#10;Door AI gegenereerde inhoud is mogelijk onjuist.">
            <a:extLst>
              <a:ext uri="{FF2B5EF4-FFF2-40B4-BE49-F238E27FC236}">
                <a16:creationId xmlns:a16="http://schemas.microsoft.com/office/drawing/2014/main" id="{5F892084-E3FF-37E5-B33C-70E556095486}"/>
              </a:ext>
            </a:extLst>
          </p:cNvPr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5211" y="14730020"/>
            <a:ext cx="1440000" cy="720000"/>
          </a:xfrm>
          <a:prstGeom prst="rect">
            <a:avLst/>
          </a:prstGeom>
        </p:spPr>
      </p:pic>
      <p:pic>
        <p:nvPicPr>
          <p:cNvPr id="236" name="Afbeelding 235" descr="Afbeelding met tekst, Lettertype, Rechthoek, symbool&#10;&#10;Door AI gegenereerde inhoud is mogelijk onjuist.">
            <a:extLst>
              <a:ext uri="{FF2B5EF4-FFF2-40B4-BE49-F238E27FC236}">
                <a16:creationId xmlns:a16="http://schemas.microsoft.com/office/drawing/2014/main" id="{50DA797C-1A56-5BBE-19D8-08204F9D94EC}"/>
              </a:ext>
            </a:extLst>
          </p:cNvPr>
          <p:cNvPicPr>
            <a:picLocks noChangeAspect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9264" y="23634660"/>
            <a:ext cx="720000" cy="720000"/>
          </a:xfrm>
          <a:prstGeom prst="rect">
            <a:avLst/>
          </a:prstGeom>
        </p:spPr>
      </p:pic>
      <p:pic>
        <p:nvPicPr>
          <p:cNvPr id="239" name="Afbeelding 238" descr="Afbeelding met schermopname, ontwerp&#10;&#10;Door AI gegenereerde inhoud is mogelijk onjuist.">
            <a:extLst>
              <a:ext uri="{FF2B5EF4-FFF2-40B4-BE49-F238E27FC236}">
                <a16:creationId xmlns:a16="http://schemas.microsoft.com/office/drawing/2014/main" id="{72BA24EC-35A2-0A9E-8966-AAEBA411B06E}"/>
              </a:ext>
            </a:extLst>
          </p:cNvPr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1428" y="30497786"/>
            <a:ext cx="1285714" cy="720000"/>
          </a:xfrm>
          <a:prstGeom prst="rect">
            <a:avLst/>
          </a:prstGeom>
        </p:spPr>
      </p:pic>
      <p:pic>
        <p:nvPicPr>
          <p:cNvPr id="243" name="Afbeelding 242" descr="Afbeelding met cirkel, auto&#10;&#10;Door AI gegenereerde inhoud is mogelijk onjuist.">
            <a:extLst>
              <a:ext uri="{FF2B5EF4-FFF2-40B4-BE49-F238E27FC236}">
                <a16:creationId xmlns:a16="http://schemas.microsoft.com/office/drawing/2014/main" id="{4C1C5DE2-E069-A7F8-C615-946D53BC4BA3}"/>
              </a:ext>
            </a:extLst>
          </p:cNvPr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2102" y="6040456"/>
            <a:ext cx="720000" cy="720000"/>
          </a:xfrm>
          <a:prstGeom prst="rect">
            <a:avLst/>
          </a:prstGeom>
        </p:spPr>
      </p:pic>
      <p:pic>
        <p:nvPicPr>
          <p:cNvPr id="245" name="Afbeelding 244" descr="Afbeelding met tekst, Fietswiel, Fietsframe, fiets&#10;&#10;Door AI gegenereerde inhoud is mogelijk onjuist.">
            <a:extLst>
              <a:ext uri="{FF2B5EF4-FFF2-40B4-BE49-F238E27FC236}">
                <a16:creationId xmlns:a16="http://schemas.microsoft.com/office/drawing/2014/main" id="{80C6B5AE-4DA3-C95A-DBF2-0AB02EBF9EB1}"/>
              </a:ext>
            </a:extLst>
          </p:cNvPr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530" y="18194236"/>
            <a:ext cx="1262338" cy="720000"/>
          </a:xfrm>
          <a:prstGeom prst="rect">
            <a:avLst/>
          </a:prstGeom>
        </p:spPr>
      </p:pic>
      <p:pic>
        <p:nvPicPr>
          <p:cNvPr id="247" name="Afbeelding 246" descr="Afbeelding met Verkeersbord, driehoek, Lettertype, teken&#10;&#10;Door AI gegenereerde inhoud is mogelijk onjuist.">
            <a:extLst>
              <a:ext uri="{FF2B5EF4-FFF2-40B4-BE49-F238E27FC236}">
                <a16:creationId xmlns:a16="http://schemas.microsoft.com/office/drawing/2014/main" id="{D941D8A0-65E8-99E0-1BDB-DC75F0F60262}"/>
              </a:ext>
            </a:extLst>
          </p:cNvPr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590" y="1408326"/>
            <a:ext cx="818182" cy="720000"/>
          </a:xfrm>
          <a:prstGeom prst="rect">
            <a:avLst/>
          </a:prstGeom>
        </p:spPr>
      </p:pic>
      <p:pic>
        <p:nvPicPr>
          <p:cNvPr id="251" name="Afbeelding 250" descr="Afbeelding met symbool, logo, Lettertype, Elektrisch blauw&#10;&#10;Door AI gegenereerde inhoud is mogelijk onjuist.">
            <a:extLst>
              <a:ext uri="{FF2B5EF4-FFF2-40B4-BE49-F238E27FC236}">
                <a16:creationId xmlns:a16="http://schemas.microsoft.com/office/drawing/2014/main" id="{FB668DF6-2BF0-8F9E-02FA-A8E54C4329B1}"/>
              </a:ext>
            </a:extLst>
          </p:cNvPr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8046" y="11377155"/>
            <a:ext cx="486486" cy="720000"/>
          </a:xfrm>
          <a:prstGeom prst="rect">
            <a:avLst/>
          </a:prstGeom>
        </p:spPr>
      </p:pic>
      <p:pic>
        <p:nvPicPr>
          <p:cNvPr id="253" name="Afbeelding 252" descr="Afbeelding met schermopname, voertuig, auto, ontwerp&#10;&#10;Door AI gegenereerde inhoud is mogelijk onjuist.">
            <a:extLst>
              <a:ext uri="{FF2B5EF4-FFF2-40B4-BE49-F238E27FC236}">
                <a16:creationId xmlns:a16="http://schemas.microsoft.com/office/drawing/2014/main" id="{447E72BA-E4C1-A469-3A1A-0923A1B81E5A}"/>
              </a:ext>
            </a:extLst>
          </p:cNvPr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3501" y="9784310"/>
            <a:ext cx="720000" cy="720000"/>
          </a:xfrm>
          <a:prstGeom prst="rect">
            <a:avLst/>
          </a:prstGeom>
        </p:spPr>
      </p:pic>
      <p:pic>
        <p:nvPicPr>
          <p:cNvPr id="1089" name="Afbeelding 1088" descr="Afbeelding met Verkeersbord, driehoek, teken, lijn&#10;&#10;Door AI gegenereerde inhoud is mogelijk onjuist.">
            <a:extLst>
              <a:ext uri="{FF2B5EF4-FFF2-40B4-BE49-F238E27FC236}">
                <a16:creationId xmlns:a16="http://schemas.microsoft.com/office/drawing/2014/main" id="{0BBD597C-C099-3A2F-1D4C-E58CC25C0C77}"/>
              </a:ext>
            </a:extLst>
          </p:cNvPr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5466" y="1408326"/>
            <a:ext cx="818182" cy="720000"/>
          </a:xfrm>
          <a:prstGeom prst="rect">
            <a:avLst/>
          </a:prstGeom>
        </p:spPr>
      </p:pic>
      <p:pic>
        <p:nvPicPr>
          <p:cNvPr id="1091" name="Afbeelding 1090" descr="Afbeelding met symbool, logo, Elektrisch blauw, blauw&#10;&#10;Door AI gegenereerde inhoud is mogelijk onjuist.">
            <a:extLst>
              <a:ext uri="{FF2B5EF4-FFF2-40B4-BE49-F238E27FC236}">
                <a16:creationId xmlns:a16="http://schemas.microsoft.com/office/drawing/2014/main" id="{9F37EF47-ED61-7945-7659-B90355F20B0B}"/>
              </a:ext>
            </a:extLst>
          </p:cNvPr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2564" y="11377155"/>
            <a:ext cx="473684" cy="720000"/>
          </a:xfrm>
          <a:prstGeom prst="rect">
            <a:avLst/>
          </a:prstGeom>
        </p:spPr>
      </p:pic>
      <p:pic>
        <p:nvPicPr>
          <p:cNvPr id="1093" name="Afbeelding 1092" descr="Afbeelding met symbool, logo, Elektrisch blauw, Graphics&#10;&#10;Door AI gegenereerde inhoud is mogelijk onjuist.">
            <a:extLst>
              <a:ext uri="{FF2B5EF4-FFF2-40B4-BE49-F238E27FC236}">
                <a16:creationId xmlns:a16="http://schemas.microsoft.com/office/drawing/2014/main" id="{63811687-6098-EDF6-2413-A22D2D2AE424}"/>
              </a:ext>
            </a:extLst>
          </p:cNvPr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3186" y="3894000"/>
            <a:ext cx="486486" cy="720000"/>
          </a:xfrm>
          <a:prstGeom prst="rect">
            <a:avLst/>
          </a:prstGeom>
        </p:spPr>
      </p:pic>
      <p:pic>
        <p:nvPicPr>
          <p:cNvPr id="1095" name="Afbeelding 1094" descr="Afbeelding met schermopname, ontwerp, benzinepomp, internet&#10;&#10;Door AI gegenereerde inhoud is mogelijk onjuist.">
            <a:extLst>
              <a:ext uri="{FF2B5EF4-FFF2-40B4-BE49-F238E27FC236}">
                <a16:creationId xmlns:a16="http://schemas.microsoft.com/office/drawing/2014/main" id="{D0BB3255-2D49-37BA-63AF-8531902ABFC5}"/>
              </a:ext>
            </a:extLst>
          </p:cNvPr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223" y="13028470"/>
            <a:ext cx="418909" cy="720000"/>
          </a:xfrm>
          <a:prstGeom prst="rect">
            <a:avLst/>
          </a:prstGeom>
        </p:spPr>
      </p:pic>
      <p:pic>
        <p:nvPicPr>
          <p:cNvPr id="1097" name="Afbeelding 1096" descr="Afbeelding met schermopname, ontwerp, internet&#10;&#10;Door AI gegenereerde inhoud is mogelijk onjuist.">
            <a:extLst>
              <a:ext uri="{FF2B5EF4-FFF2-40B4-BE49-F238E27FC236}">
                <a16:creationId xmlns:a16="http://schemas.microsoft.com/office/drawing/2014/main" id="{70F75C30-FDA4-3EE2-542C-64F4C011CBA4}"/>
              </a:ext>
            </a:extLst>
          </p:cNvPr>
          <p:cNvPicPr>
            <a:picLocks noChangeAspect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066" y="13028470"/>
            <a:ext cx="464727" cy="720000"/>
          </a:xfrm>
          <a:prstGeom prst="rect">
            <a:avLst/>
          </a:prstGeom>
        </p:spPr>
      </p:pic>
      <p:pic>
        <p:nvPicPr>
          <p:cNvPr id="1099" name="Afbeelding 1098" descr="Afbeelding met tekst, Fietswiel, fiets, fietsen&#10;&#10;Door AI gegenereerde inhoud is mogelijk onjuist.">
            <a:extLst>
              <a:ext uri="{FF2B5EF4-FFF2-40B4-BE49-F238E27FC236}">
                <a16:creationId xmlns:a16="http://schemas.microsoft.com/office/drawing/2014/main" id="{73F7A5A2-E34D-9B68-34AF-5BAF735E8902}"/>
              </a:ext>
            </a:extLst>
          </p:cNvPr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2819" y="13028470"/>
            <a:ext cx="409091" cy="720000"/>
          </a:xfrm>
          <a:prstGeom prst="rect">
            <a:avLst/>
          </a:prstGeom>
        </p:spPr>
      </p:pic>
      <p:pic>
        <p:nvPicPr>
          <p:cNvPr id="1101" name="Afbeelding 1100" descr="Afbeelding met wiel&#10;&#10;Door AI gegenereerde inhoud is mogelijk onjuist.">
            <a:extLst>
              <a:ext uri="{FF2B5EF4-FFF2-40B4-BE49-F238E27FC236}">
                <a16:creationId xmlns:a16="http://schemas.microsoft.com/office/drawing/2014/main" id="{B187A580-FC68-0C4A-2CFA-B6F0252748D4}"/>
              </a:ext>
            </a:extLst>
          </p:cNvPr>
          <p:cNvPicPr>
            <a:picLocks noChangeAspect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6026" y="6040456"/>
            <a:ext cx="720000" cy="720000"/>
          </a:xfrm>
          <a:prstGeom prst="rect">
            <a:avLst/>
          </a:prstGeom>
        </p:spPr>
      </p:pic>
      <p:pic>
        <p:nvPicPr>
          <p:cNvPr id="1103" name="Afbeelding 1102" descr="Afbeelding met tekst, Lettertype, logo, schermopname&#10;&#10;Door AI gegenereerde inhoud is mogelijk onjuist.">
            <a:extLst>
              <a:ext uri="{FF2B5EF4-FFF2-40B4-BE49-F238E27FC236}">
                <a16:creationId xmlns:a16="http://schemas.microsoft.com/office/drawing/2014/main" id="{FF601D2A-B36F-4CC0-1B5F-FEF874474EE5}"/>
              </a:ext>
            </a:extLst>
          </p:cNvPr>
          <p:cNvPicPr>
            <a:picLocks noChangeAspect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1312" y="16494947"/>
            <a:ext cx="486486" cy="720000"/>
          </a:xfrm>
          <a:prstGeom prst="rect">
            <a:avLst/>
          </a:prstGeom>
        </p:spPr>
      </p:pic>
      <p:pic>
        <p:nvPicPr>
          <p:cNvPr id="1105" name="Afbeelding 1104" descr="Afbeelding met schermopname, geel, Rechthoek, ontwerp&#10;&#10;Door AI gegenereerde inhoud is mogelijk onjuist.">
            <a:extLst>
              <a:ext uri="{FF2B5EF4-FFF2-40B4-BE49-F238E27FC236}">
                <a16:creationId xmlns:a16="http://schemas.microsoft.com/office/drawing/2014/main" id="{2AA2BB3B-7219-E346-6CA9-759B687143AE}"/>
              </a:ext>
            </a:extLst>
          </p:cNvPr>
          <p:cNvPicPr>
            <a:picLocks noChangeAspect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5646" y="6040456"/>
            <a:ext cx="720000" cy="720000"/>
          </a:xfrm>
          <a:prstGeom prst="rect">
            <a:avLst/>
          </a:prstGeom>
        </p:spPr>
      </p:pic>
      <p:pic>
        <p:nvPicPr>
          <p:cNvPr id="1107" name="Afbeelding 1106" descr="Afbeelding met symbool, logo, schermopname, Elektrisch blauw&#10;&#10;Door AI gegenereerde inhoud is mogelijk onjuist.">
            <a:extLst>
              <a:ext uri="{FF2B5EF4-FFF2-40B4-BE49-F238E27FC236}">
                <a16:creationId xmlns:a16="http://schemas.microsoft.com/office/drawing/2014/main" id="{2612B017-35C9-21D7-ED8F-727FC62D72CA}"/>
              </a:ext>
            </a:extLst>
          </p:cNvPr>
          <p:cNvPicPr>
            <a:picLocks noChangeAspect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5332" y="3923810"/>
            <a:ext cx="486486" cy="720000"/>
          </a:xfrm>
          <a:prstGeom prst="rect">
            <a:avLst/>
          </a:prstGeom>
        </p:spPr>
      </p:pic>
      <p:pic>
        <p:nvPicPr>
          <p:cNvPr id="1109" name="Afbeelding 1108" descr="Afbeelding met Stopteken, rood, symbool, Verkeersbord&#10;&#10;Door AI gegenereerde inhoud is mogelijk onjuist.">
            <a:extLst>
              <a:ext uri="{FF2B5EF4-FFF2-40B4-BE49-F238E27FC236}">
                <a16:creationId xmlns:a16="http://schemas.microsoft.com/office/drawing/2014/main" id="{B8942D43-482F-ABCA-3162-420A8C8C0794}"/>
              </a:ext>
            </a:extLst>
          </p:cNvPr>
          <p:cNvPicPr>
            <a:picLocks noChangeAspect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603" y="3894000"/>
            <a:ext cx="720000" cy="720000"/>
          </a:xfrm>
          <a:prstGeom prst="rect">
            <a:avLst/>
          </a:prstGeom>
        </p:spPr>
      </p:pic>
      <p:pic>
        <p:nvPicPr>
          <p:cNvPr id="1111" name="Afbeelding 1110" descr="Afbeelding met silhouet, ontwerp&#10;&#10;Door AI gegenereerde inhoud is mogelijk onjuist.">
            <a:extLst>
              <a:ext uri="{FF2B5EF4-FFF2-40B4-BE49-F238E27FC236}">
                <a16:creationId xmlns:a16="http://schemas.microsoft.com/office/drawing/2014/main" id="{44EF04F8-4F1B-6DF4-11A6-1592F26EA0F5}"/>
              </a:ext>
            </a:extLst>
          </p:cNvPr>
          <p:cNvPicPr>
            <a:picLocks noChangeAspect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0517" y="9784310"/>
            <a:ext cx="465517" cy="720000"/>
          </a:xfrm>
          <a:prstGeom prst="rect">
            <a:avLst/>
          </a:prstGeom>
        </p:spPr>
      </p:pic>
      <p:pic>
        <p:nvPicPr>
          <p:cNvPr id="1113" name="Afbeelding 1112" descr="Afbeelding met tekst, ontwerp&#10;&#10;Door AI gegenereerde inhoud is mogelijk onjuist.">
            <a:extLst>
              <a:ext uri="{FF2B5EF4-FFF2-40B4-BE49-F238E27FC236}">
                <a16:creationId xmlns:a16="http://schemas.microsoft.com/office/drawing/2014/main" id="{EC147853-959D-A1E0-D97B-68E0C2C02D25}"/>
              </a:ext>
            </a:extLst>
          </p:cNvPr>
          <p:cNvPicPr>
            <a:picLocks noChangeAspect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4869" y="13028470"/>
            <a:ext cx="481348" cy="720000"/>
          </a:xfrm>
          <a:prstGeom prst="rect">
            <a:avLst/>
          </a:prstGeom>
        </p:spPr>
      </p:pic>
      <p:pic>
        <p:nvPicPr>
          <p:cNvPr id="1115" name="Afbeelding 1114" descr="Afbeelding met Fietswiel, Fietsframe, wiel, tekst&#10;&#10;Door AI gegenereerde inhoud is mogelijk onjuist.">
            <a:extLst>
              <a:ext uri="{FF2B5EF4-FFF2-40B4-BE49-F238E27FC236}">
                <a16:creationId xmlns:a16="http://schemas.microsoft.com/office/drawing/2014/main" id="{52E63DDC-681E-15BE-BBB0-4F747ABD22D6}"/>
              </a:ext>
            </a:extLst>
          </p:cNvPr>
          <p:cNvPicPr>
            <a:picLocks noChangeAspect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5026" y="18194236"/>
            <a:ext cx="1262338" cy="720000"/>
          </a:xfrm>
          <a:prstGeom prst="rect">
            <a:avLst/>
          </a:prstGeom>
        </p:spPr>
      </p:pic>
      <p:pic>
        <p:nvPicPr>
          <p:cNvPr id="1117" name="Afbeelding 1116" descr="Afbeelding met Verkeersbord, teken, symbool&#10;&#10;Door AI gegenereerde inhoud is mogelijk onjuist.">
            <a:extLst>
              <a:ext uri="{FF2B5EF4-FFF2-40B4-BE49-F238E27FC236}">
                <a16:creationId xmlns:a16="http://schemas.microsoft.com/office/drawing/2014/main" id="{28B2A081-0034-2954-EF3E-0A52CC512B13}"/>
              </a:ext>
            </a:extLst>
          </p:cNvPr>
          <p:cNvPicPr>
            <a:picLocks noChangeAspect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5990" y="11377155"/>
            <a:ext cx="1070769" cy="720000"/>
          </a:xfrm>
          <a:prstGeom prst="rect">
            <a:avLst/>
          </a:prstGeom>
        </p:spPr>
      </p:pic>
      <p:pic>
        <p:nvPicPr>
          <p:cNvPr id="1121" name="Afbeelding 1120" descr="Afbeelding met schermopname, Rechthoek, Elektrisch blauw, blauw&#10;&#10;Door AI gegenereerde inhoud is mogelijk onjuist.">
            <a:extLst>
              <a:ext uri="{FF2B5EF4-FFF2-40B4-BE49-F238E27FC236}">
                <a16:creationId xmlns:a16="http://schemas.microsoft.com/office/drawing/2014/main" id="{2E40BC36-6C46-0695-E29D-D1A371358F0C}"/>
              </a:ext>
            </a:extLst>
          </p:cNvPr>
          <p:cNvPicPr>
            <a:picLocks noChangeAspect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5302" y="9784310"/>
            <a:ext cx="720000" cy="720000"/>
          </a:xfrm>
          <a:prstGeom prst="rect">
            <a:avLst/>
          </a:prstGeom>
        </p:spPr>
      </p:pic>
      <p:pic>
        <p:nvPicPr>
          <p:cNvPr id="1123" name="Afbeelding 1122">
            <a:extLst>
              <a:ext uri="{FF2B5EF4-FFF2-40B4-BE49-F238E27FC236}">
                <a16:creationId xmlns:a16="http://schemas.microsoft.com/office/drawing/2014/main" id="{7CD36266-BAD1-6E76-48CA-F2428A901E88}"/>
              </a:ext>
            </a:extLst>
          </p:cNvPr>
          <p:cNvPicPr>
            <a:picLocks noChangeAspect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303" y="13028470"/>
            <a:ext cx="490909" cy="720000"/>
          </a:xfrm>
          <a:prstGeom prst="rect">
            <a:avLst/>
          </a:prstGeom>
        </p:spPr>
      </p:pic>
      <p:pic>
        <p:nvPicPr>
          <p:cNvPr id="1125" name="Afbeelding 1124" descr="Afbeelding met cirkel, wiel, ontwerp&#10;&#10;Door AI gegenereerde inhoud is mogelijk onjuist.">
            <a:extLst>
              <a:ext uri="{FF2B5EF4-FFF2-40B4-BE49-F238E27FC236}">
                <a16:creationId xmlns:a16="http://schemas.microsoft.com/office/drawing/2014/main" id="{C398AAFE-2FBA-2D3C-F1D8-50628FFFF624}"/>
              </a:ext>
            </a:extLst>
          </p:cNvPr>
          <p:cNvPicPr>
            <a:picLocks noChangeAspect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4064" y="6040456"/>
            <a:ext cx="720000" cy="720000"/>
          </a:xfrm>
          <a:prstGeom prst="rect">
            <a:avLst/>
          </a:prstGeom>
        </p:spPr>
      </p:pic>
      <p:pic>
        <p:nvPicPr>
          <p:cNvPr id="1127" name="Afbeelding 1126" descr="Afbeelding met Lettertype, schermopname, lijn, ontwerp&#10;&#10;Door AI gegenereerde inhoud is mogelijk onjuist.">
            <a:extLst>
              <a:ext uri="{FF2B5EF4-FFF2-40B4-BE49-F238E27FC236}">
                <a16:creationId xmlns:a16="http://schemas.microsoft.com/office/drawing/2014/main" id="{1211645E-62DC-CBC5-E394-3F82E0BE1807}"/>
              </a:ext>
            </a:extLst>
          </p:cNvPr>
          <p:cNvPicPr>
            <a:picLocks noChangeAspect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1598" y="13028470"/>
            <a:ext cx="499382" cy="720000"/>
          </a:xfrm>
          <a:prstGeom prst="rect">
            <a:avLst/>
          </a:prstGeom>
        </p:spPr>
      </p:pic>
      <p:pic>
        <p:nvPicPr>
          <p:cNvPr id="1135" name="Afbeelding 1134" descr="Afbeelding met cirkel, Graphics&#10;&#10;Door AI gegenereerde inhoud is mogelijk onjuist.">
            <a:extLst>
              <a:ext uri="{FF2B5EF4-FFF2-40B4-BE49-F238E27FC236}">
                <a16:creationId xmlns:a16="http://schemas.microsoft.com/office/drawing/2014/main" id="{52285DC7-2200-79C9-5C49-8D16C8D54690}"/>
              </a:ext>
            </a:extLst>
          </p:cNvPr>
          <p:cNvPicPr>
            <a:picLocks noChangeAspect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1722" y="6040456"/>
            <a:ext cx="720000" cy="720000"/>
          </a:xfrm>
          <a:prstGeom prst="rect">
            <a:avLst/>
          </a:prstGeom>
        </p:spPr>
      </p:pic>
      <p:pic>
        <p:nvPicPr>
          <p:cNvPr id="1139" name="Afbeelding 1138" descr="Afbeelding met tekst, Lettertype, symbool, logo&#10;&#10;Door AI gegenereerde inhoud is mogelijk onjuist.">
            <a:extLst>
              <a:ext uri="{FF2B5EF4-FFF2-40B4-BE49-F238E27FC236}">
                <a16:creationId xmlns:a16="http://schemas.microsoft.com/office/drawing/2014/main" id="{C35A90E8-D2EF-BB7B-4DE1-9E18A05B7C4E}"/>
              </a:ext>
            </a:extLst>
          </p:cNvPr>
          <p:cNvPicPr>
            <a:picLocks noChangeAspect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1554" y="24917591"/>
            <a:ext cx="2245343" cy="720000"/>
          </a:xfrm>
          <a:prstGeom prst="rect">
            <a:avLst/>
          </a:prstGeom>
        </p:spPr>
      </p:pic>
      <p:pic>
        <p:nvPicPr>
          <p:cNvPr id="1143" name="Afbeelding 1142" descr="Afbeelding met fiets, Fietswiel, wiel, Fietsframe&#10;&#10;Door AI gegenereerde inhoud is mogelijk onjuist.">
            <a:extLst>
              <a:ext uri="{FF2B5EF4-FFF2-40B4-BE49-F238E27FC236}">
                <a16:creationId xmlns:a16="http://schemas.microsoft.com/office/drawing/2014/main" id="{B281ED59-0B48-9A03-CCFF-F4995A5FF8F1}"/>
              </a:ext>
            </a:extLst>
          </p:cNvPr>
          <p:cNvPicPr>
            <a:picLocks noChangeAspect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3257" y="18194236"/>
            <a:ext cx="708197" cy="720000"/>
          </a:xfrm>
          <a:prstGeom prst="rect">
            <a:avLst/>
          </a:prstGeom>
        </p:spPr>
      </p:pic>
      <p:pic>
        <p:nvPicPr>
          <p:cNvPr id="1145" name="Afbeelding 1144" descr="Afbeelding met symbool, Lettertype, ontwerp, internet&#10;&#10;Door AI gegenereerde inhoud is mogelijk onjuist.">
            <a:extLst>
              <a:ext uri="{FF2B5EF4-FFF2-40B4-BE49-F238E27FC236}">
                <a16:creationId xmlns:a16="http://schemas.microsoft.com/office/drawing/2014/main" id="{AD0120F5-A39A-D24B-FA58-1B559E9F7EBE}"/>
              </a:ext>
            </a:extLst>
          </p:cNvPr>
          <p:cNvPicPr>
            <a:picLocks noChangeAspect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2869" y="9784310"/>
            <a:ext cx="1079997" cy="720000"/>
          </a:xfrm>
          <a:prstGeom prst="rect">
            <a:avLst/>
          </a:prstGeom>
        </p:spPr>
      </p:pic>
      <p:pic>
        <p:nvPicPr>
          <p:cNvPr id="1147" name="Afbeelding 1146" descr="Afbeelding met Verkeersbord, driehoek, tekst, teken&#10;&#10;Door AI gegenereerde inhoud is mogelijk onjuist.">
            <a:extLst>
              <a:ext uri="{FF2B5EF4-FFF2-40B4-BE49-F238E27FC236}">
                <a16:creationId xmlns:a16="http://schemas.microsoft.com/office/drawing/2014/main" id="{7F4357AA-796A-190B-5581-BA29DCF69B10}"/>
              </a:ext>
            </a:extLst>
          </p:cNvPr>
          <p:cNvPicPr>
            <a:picLocks noChangeAspect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0342" y="1408326"/>
            <a:ext cx="818182" cy="720000"/>
          </a:xfrm>
          <a:prstGeom prst="rect">
            <a:avLst/>
          </a:prstGeom>
        </p:spPr>
      </p:pic>
      <p:pic>
        <p:nvPicPr>
          <p:cNvPr id="1149" name="Afbeelding 1148" descr="Afbeelding met auto, voertuig, ontwerp&#10;&#10;Door AI gegenereerde inhoud is mogelijk onjuist.">
            <a:extLst>
              <a:ext uri="{FF2B5EF4-FFF2-40B4-BE49-F238E27FC236}">
                <a16:creationId xmlns:a16="http://schemas.microsoft.com/office/drawing/2014/main" id="{272CF358-FFB4-52E1-8775-6B7ED583BBCA}"/>
              </a:ext>
            </a:extLst>
          </p:cNvPr>
          <p:cNvPicPr>
            <a:picLocks noChangeAspect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4133" y="9784310"/>
            <a:ext cx="720000" cy="720000"/>
          </a:xfrm>
          <a:prstGeom prst="rect">
            <a:avLst/>
          </a:prstGeom>
        </p:spPr>
      </p:pic>
      <p:pic>
        <p:nvPicPr>
          <p:cNvPr id="1151" name="Afbeelding 1150" descr="Afbeelding met symbool, Lettertype, schermopname, tekst&#10;&#10;Door AI gegenereerde inhoud is mogelijk onjuist.">
            <a:extLst>
              <a:ext uri="{FF2B5EF4-FFF2-40B4-BE49-F238E27FC236}">
                <a16:creationId xmlns:a16="http://schemas.microsoft.com/office/drawing/2014/main" id="{1881A2C4-2A87-D113-726F-EA458DB02055}"/>
              </a:ext>
            </a:extLst>
          </p:cNvPr>
          <p:cNvPicPr>
            <a:picLocks noChangeAspect="1"/>
          </p:cNvPicPr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4699" y="13028470"/>
            <a:ext cx="826931" cy="720000"/>
          </a:xfrm>
          <a:prstGeom prst="rect">
            <a:avLst/>
          </a:prstGeom>
        </p:spPr>
      </p:pic>
      <p:pic>
        <p:nvPicPr>
          <p:cNvPr id="1153" name="Afbeelding 1152" descr="Afbeelding met geel, Rechthoek, lijn, symbool&#10;&#10;Door AI gegenereerde inhoud is mogelijk onjuist.">
            <a:extLst>
              <a:ext uri="{FF2B5EF4-FFF2-40B4-BE49-F238E27FC236}">
                <a16:creationId xmlns:a16="http://schemas.microsoft.com/office/drawing/2014/main" id="{CC3AC016-923C-7260-B4C0-9A321B4EC907}"/>
              </a:ext>
            </a:extLst>
          </p:cNvPr>
          <p:cNvPicPr>
            <a:picLocks noChangeAspect="1"/>
          </p:cNvPicPr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636" y="3894000"/>
            <a:ext cx="720000" cy="720000"/>
          </a:xfrm>
          <a:prstGeom prst="rect">
            <a:avLst/>
          </a:prstGeom>
        </p:spPr>
      </p:pic>
      <p:pic>
        <p:nvPicPr>
          <p:cNvPr id="1155" name="Afbeelding 1154" descr="Afbeelding met paard, fiets&#10;&#10;Door AI gegenereerde inhoud is mogelijk onjuist.">
            <a:extLst>
              <a:ext uri="{FF2B5EF4-FFF2-40B4-BE49-F238E27FC236}">
                <a16:creationId xmlns:a16="http://schemas.microsoft.com/office/drawing/2014/main" id="{D813CCB7-3FD8-D272-6D82-567124F9E269}"/>
              </a:ext>
            </a:extLst>
          </p:cNvPr>
          <p:cNvPicPr>
            <a:picLocks noChangeAspect="1"/>
          </p:cNvPicPr>
          <p:nvPr/>
        </p:nvPicPr>
        <p:blipFill>
          <a:blip r:embed="rId9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2017" y="13028470"/>
            <a:ext cx="720000" cy="720000"/>
          </a:xfrm>
          <a:prstGeom prst="rect">
            <a:avLst/>
          </a:prstGeom>
        </p:spPr>
      </p:pic>
      <p:pic>
        <p:nvPicPr>
          <p:cNvPr id="1157" name="Afbeelding 1156" descr="Afbeelding met schermopname, symbool, logo, Elektrisch blauw&#10;&#10;Door AI gegenereerde inhoud is mogelijk onjuist.">
            <a:extLst>
              <a:ext uri="{FF2B5EF4-FFF2-40B4-BE49-F238E27FC236}">
                <a16:creationId xmlns:a16="http://schemas.microsoft.com/office/drawing/2014/main" id="{F9097110-0BCC-F60F-F46C-7B629A6957D4}"/>
              </a:ext>
            </a:extLst>
          </p:cNvPr>
          <p:cNvPicPr>
            <a:picLocks noChangeAspect="1"/>
          </p:cNvPicPr>
          <p:nvPr/>
        </p:nvPicPr>
        <p:blipFill>
          <a:blip r:embed="rId9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9172" y="3923810"/>
            <a:ext cx="486486" cy="720000"/>
          </a:xfrm>
          <a:prstGeom prst="rect">
            <a:avLst/>
          </a:prstGeom>
        </p:spPr>
      </p:pic>
      <p:pic>
        <p:nvPicPr>
          <p:cNvPr id="1159" name="Afbeelding 1158" descr="Afbeelding met tekst, logo&#10;&#10;Door AI gegenereerde inhoud is mogelijk onjuist.">
            <a:extLst>
              <a:ext uri="{FF2B5EF4-FFF2-40B4-BE49-F238E27FC236}">
                <a16:creationId xmlns:a16="http://schemas.microsoft.com/office/drawing/2014/main" id="{52820DB7-7CF1-2E05-B5FF-3DCC88A27FC2}"/>
              </a:ext>
            </a:extLst>
          </p:cNvPr>
          <p:cNvPicPr>
            <a:picLocks noChangeAspect="1"/>
          </p:cNvPicPr>
          <p:nvPr/>
        </p:nvPicPr>
        <p:blipFill>
          <a:blip r:embed="rId9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1532" y="6040456"/>
            <a:ext cx="720000" cy="720000"/>
          </a:xfrm>
          <a:prstGeom prst="rect">
            <a:avLst/>
          </a:prstGeom>
        </p:spPr>
      </p:pic>
      <p:pic>
        <p:nvPicPr>
          <p:cNvPr id="1161" name="Afbeelding 1160">
            <a:extLst>
              <a:ext uri="{FF2B5EF4-FFF2-40B4-BE49-F238E27FC236}">
                <a16:creationId xmlns:a16="http://schemas.microsoft.com/office/drawing/2014/main" id="{69DBE13B-3BC1-C51C-3E0A-05D9356DD6D3}"/>
              </a:ext>
            </a:extLst>
          </p:cNvPr>
          <p:cNvPicPr>
            <a:picLocks noChangeAspect="1"/>
          </p:cNvPicPr>
          <p:nvPr/>
        </p:nvPicPr>
        <p:blipFill>
          <a:blip r:embed="rId9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2243" y="11377155"/>
            <a:ext cx="2141538" cy="720000"/>
          </a:xfrm>
          <a:prstGeom prst="rect">
            <a:avLst/>
          </a:prstGeom>
        </p:spPr>
      </p:pic>
      <p:pic>
        <p:nvPicPr>
          <p:cNvPr id="1163" name="Afbeelding 1162" descr="Afbeelding met symbool&#10;&#10;Door AI gegenereerde inhoud is mogelijk onjuist.">
            <a:extLst>
              <a:ext uri="{FF2B5EF4-FFF2-40B4-BE49-F238E27FC236}">
                <a16:creationId xmlns:a16="http://schemas.microsoft.com/office/drawing/2014/main" id="{B92A1E46-ADAF-D672-2A59-0A0A494FFBEA}"/>
              </a:ext>
            </a:extLst>
          </p:cNvPr>
          <p:cNvPicPr>
            <a:picLocks noChangeAspect="1"/>
          </p:cNvPicPr>
          <p:nvPr/>
        </p:nvPicPr>
        <p:blipFill>
          <a:blip r:embed="rId9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8395" y="11377155"/>
            <a:ext cx="486486" cy="720000"/>
          </a:xfrm>
          <a:prstGeom prst="rect">
            <a:avLst/>
          </a:prstGeom>
        </p:spPr>
      </p:pic>
      <p:pic>
        <p:nvPicPr>
          <p:cNvPr id="1165" name="Afbeelding 1164" descr="Afbeelding met symbool, Lettertype, cirkel, Graphics&#10;&#10;Door AI gegenereerde inhoud is mogelijk onjuist.">
            <a:extLst>
              <a:ext uri="{FF2B5EF4-FFF2-40B4-BE49-F238E27FC236}">
                <a16:creationId xmlns:a16="http://schemas.microsoft.com/office/drawing/2014/main" id="{9D26E199-9270-E000-FA24-64A007542994}"/>
              </a:ext>
            </a:extLst>
          </p:cNvPr>
          <p:cNvPicPr>
            <a:picLocks noChangeAspect="1"/>
          </p:cNvPicPr>
          <p:nvPr/>
        </p:nvPicPr>
        <p:blipFill>
          <a:blip r:embed="rId9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9760" y="6040456"/>
            <a:ext cx="720000" cy="720000"/>
          </a:xfrm>
          <a:prstGeom prst="rect">
            <a:avLst/>
          </a:prstGeom>
        </p:spPr>
      </p:pic>
      <p:pic>
        <p:nvPicPr>
          <p:cNvPr id="1167" name="Afbeelding 1166" descr="Afbeelding met driehoek, Verkeersbord&#10;&#10;Door AI gegenereerde inhoud is mogelijk onjuist.">
            <a:extLst>
              <a:ext uri="{FF2B5EF4-FFF2-40B4-BE49-F238E27FC236}">
                <a16:creationId xmlns:a16="http://schemas.microsoft.com/office/drawing/2014/main" id="{375360B5-408B-8B47-FF43-C24C0B3A6AC5}"/>
              </a:ext>
            </a:extLst>
          </p:cNvPr>
          <p:cNvPicPr>
            <a:picLocks noChangeAspect="1"/>
          </p:cNvPicPr>
          <p:nvPr/>
        </p:nvPicPr>
        <p:blipFill>
          <a:blip r:embed="rId10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4002" y="1408326"/>
            <a:ext cx="818182" cy="720000"/>
          </a:xfrm>
          <a:prstGeom prst="rect">
            <a:avLst/>
          </a:prstGeom>
        </p:spPr>
      </p:pic>
      <p:pic>
        <p:nvPicPr>
          <p:cNvPr id="1169" name="Afbeelding 1168" descr="Afbeelding met Verkeersbord, driehoek, teken&#10;&#10;Door AI gegenereerde inhoud is mogelijk onjuist.">
            <a:extLst>
              <a:ext uri="{FF2B5EF4-FFF2-40B4-BE49-F238E27FC236}">
                <a16:creationId xmlns:a16="http://schemas.microsoft.com/office/drawing/2014/main" id="{679141C1-17AC-3263-9142-3E7E0749A05B}"/>
              </a:ext>
            </a:extLst>
          </p:cNvPr>
          <p:cNvPicPr>
            <a:picLocks noChangeAspect="1"/>
          </p:cNvPicPr>
          <p:nvPr/>
        </p:nvPicPr>
        <p:blipFill>
          <a:blip r:embed="rId10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322" y="1408326"/>
            <a:ext cx="818182" cy="720000"/>
          </a:xfrm>
          <a:prstGeom prst="rect">
            <a:avLst/>
          </a:prstGeom>
        </p:spPr>
      </p:pic>
      <p:pic>
        <p:nvPicPr>
          <p:cNvPr id="1171" name="Afbeelding 1170" descr="Afbeelding met Verkeersbord, lijn, nummer, Lettertype&#10;&#10;Door AI gegenereerde inhoud is mogelijk onjuist.">
            <a:extLst>
              <a:ext uri="{FF2B5EF4-FFF2-40B4-BE49-F238E27FC236}">
                <a16:creationId xmlns:a16="http://schemas.microsoft.com/office/drawing/2014/main" id="{224CDA65-FF63-F150-D192-3FA861C9AFC6}"/>
              </a:ext>
            </a:extLst>
          </p:cNvPr>
          <p:cNvPicPr>
            <a:picLocks noChangeAspect="1"/>
          </p:cNvPicPr>
          <p:nvPr/>
        </p:nvPicPr>
        <p:blipFill>
          <a:blip r:embed="rId10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0755" y="13028470"/>
            <a:ext cx="606742" cy="720000"/>
          </a:xfrm>
          <a:prstGeom prst="rect">
            <a:avLst/>
          </a:prstGeom>
        </p:spPr>
      </p:pic>
      <p:pic>
        <p:nvPicPr>
          <p:cNvPr id="1173" name="Afbeelding 1172" descr="Afbeelding met tekst, Lettertype, schermopname, wit&#10;&#10;Door AI gegenereerde inhoud is mogelijk onjuist.">
            <a:extLst>
              <a:ext uri="{FF2B5EF4-FFF2-40B4-BE49-F238E27FC236}">
                <a16:creationId xmlns:a16="http://schemas.microsoft.com/office/drawing/2014/main" id="{7A14DB02-1174-E2B9-AAC3-DC6B060A1DE1}"/>
              </a:ext>
            </a:extLst>
          </p:cNvPr>
          <p:cNvPicPr>
            <a:picLocks noChangeAspect="1"/>
          </p:cNvPicPr>
          <p:nvPr/>
        </p:nvPicPr>
        <p:blipFill>
          <a:blip r:embed="rId10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1270" y="16494947"/>
            <a:ext cx="482143" cy="720000"/>
          </a:xfrm>
          <a:prstGeom prst="rect">
            <a:avLst/>
          </a:prstGeom>
        </p:spPr>
      </p:pic>
      <p:pic>
        <p:nvPicPr>
          <p:cNvPr id="1175" name="Afbeelding 1174" descr="Afbeelding met tekst, Fietswiel, Fietsframe, fiets&#10;&#10;Door AI gegenereerde inhoud is mogelijk onjuist.">
            <a:extLst>
              <a:ext uri="{FF2B5EF4-FFF2-40B4-BE49-F238E27FC236}">
                <a16:creationId xmlns:a16="http://schemas.microsoft.com/office/drawing/2014/main" id="{9A7D1EE3-1E47-06CD-438E-9E7D653A8D3F}"/>
              </a:ext>
            </a:extLst>
          </p:cNvPr>
          <p:cNvPicPr>
            <a:picLocks noChangeAspect="1"/>
          </p:cNvPicPr>
          <p:nvPr/>
        </p:nvPicPr>
        <p:blipFill>
          <a:blip r:embed="rId10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9751" y="18194236"/>
            <a:ext cx="1262338" cy="720000"/>
          </a:xfrm>
          <a:prstGeom prst="rect">
            <a:avLst/>
          </a:prstGeom>
        </p:spPr>
      </p:pic>
      <p:pic>
        <p:nvPicPr>
          <p:cNvPr id="1179" name="Afbeelding 1178" descr="Afbeelding met tekst, schermopname, Lettertype, Elektrisch blauw&#10;&#10;Door AI gegenereerde inhoud is mogelijk onjuist.">
            <a:extLst>
              <a:ext uri="{FF2B5EF4-FFF2-40B4-BE49-F238E27FC236}">
                <a16:creationId xmlns:a16="http://schemas.microsoft.com/office/drawing/2014/main" id="{1FE6DE4E-AF27-62FA-8EA0-865BB227F5E5}"/>
              </a:ext>
            </a:extLst>
          </p:cNvPr>
          <p:cNvPicPr>
            <a:picLocks noChangeAspect="1"/>
          </p:cNvPicPr>
          <p:nvPr/>
        </p:nvPicPr>
        <p:blipFill>
          <a:blip r:embed="rId10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2675" y="16509157"/>
            <a:ext cx="400000" cy="720000"/>
          </a:xfrm>
          <a:prstGeom prst="rect">
            <a:avLst/>
          </a:prstGeom>
        </p:spPr>
      </p:pic>
      <p:pic>
        <p:nvPicPr>
          <p:cNvPr id="1183" name="Afbeelding 1182" descr="Afbeelding met symbool, logo, Elektrisch blauw, schermopname&#10;&#10;Door AI gegenereerde inhoud is mogelijk onjuist.">
            <a:extLst>
              <a:ext uri="{FF2B5EF4-FFF2-40B4-BE49-F238E27FC236}">
                <a16:creationId xmlns:a16="http://schemas.microsoft.com/office/drawing/2014/main" id="{767C7677-4BAE-96C5-29FD-37864094F297}"/>
              </a:ext>
            </a:extLst>
          </p:cNvPr>
          <p:cNvPicPr>
            <a:picLocks noChangeAspect="1"/>
          </p:cNvPicPr>
          <p:nvPr/>
        </p:nvPicPr>
        <p:blipFill>
          <a:blip r:embed="rId10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03012" y="3923810"/>
            <a:ext cx="486486" cy="720000"/>
          </a:xfrm>
          <a:prstGeom prst="rect">
            <a:avLst/>
          </a:prstGeom>
        </p:spPr>
      </p:pic>
      <p:pic>
        <p:nvPicPr>
          <p:cNvPr id="1185" name="Afbeelding 1184" descr="Afbeelding met schermopname, symbool, logo, ontwerp&#10;&#10;Door AI gegenereerde inhoud is mogelijk onjuist.">
            <a:extLst>
              <a:ext uri="{FF2B5EF4-FFF2-40B4-BE49-F238E27FC236}">
                <a16:creationId xmlns:a16="http://schemas.microsoft.com/office/drawing/2014/main" id="{6C40CBDF-4CC1-7F92-CD67-5B2AEA5F832A}"/>
              </a:ext>
            </a:extLst>
          </p:cNvPr>
          <p:cNvPicPr>
            <a:picLocks noChangeAspect="1"/>
          </p:cNvPicPr>
          <p:nvPr/>
        </p:nvPicPr>
        <p:blipFill>
          <a:blip r:embed="rId10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66092" y="3923810"/>
            <a:ext cx="486486" cy="720000"/>
          </a:xfrm>
          <a:prstGeom prst="rect">
            <a:avLst/>
          </a:prstGeom>
        </p:spPr>
      </p:pic>
      <p:pic>
        <p:nvPicPr>
          <p:cNvPr id="1187" name="Afbeelding 1186" descr="Afbeelding met tekst, Lettertype, Graphics, logo&#10;&#10;Door AI gegenereerde inhoud is mogelijk onjuist.">
            <a:extLst>
              <a:ext uri="{FF2B5EF4-FFF2-40B4-BE49-F238E27FC236}">
                <a16:creationId xmlns:a16="http://schemas.microsoft.com/office/drawing/2014/main" id="{8F19EE02-5BD1-27DE-7449-8E645E2F6C4D}"/>
              </a:ext>
            </a:extLst>
          </p:cNvPr>
          <p:cNvPicPr>
            <a:picLocks noChangeAspect="1"/>
          </p:cNvPicPr>
          <p:nvPr/>
        </p:nvPicPr>
        <p:blipFill>
          <a:blip r:embed="rId10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664" y="9784310"/>
            <a:ext cx="465517" cy="720000"/>
          </a:xfrm>
          <a:prstGeom prst="rect">
            <a:avLst/>
          </a:prstGeom>
        </p:spPr>
      </p:pic>
      <p:pic>
        <p:nvPicPr>
          <p:cNvPr id="1189" name="Afbeelding 1188" descr="Afbeelding met cirkel, Graphics, symbool, Lettertype&#10;&#10;Door AI gegenereerde inhoud is mogelijk onjuist.">
            <a:extLst>
              <a:ext uri="{FF2B5EF4-FFF2-40B4-BE49-F238E27FC236}">
                <a16:creationId xmlns:a16="http://schemas.microsoft.com/office/drawing/2014/main" id="{3C6ADDF8-0109-58CF-B801-D54BF2899205}"/>
              </a:ext>
            </a:extLst>
          </p:cNvPr>
          <p:cNvPicPr>
            <a:picLocks noChangeAspect="1"/>
          </p:cNvPicPr>
          <p:nvPr/>
        </p:nvPicPr>
        <p:blipFill>
          <a:blip r:embed="rId10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3114" y="6040456"/>
            <a:ext cx="720000" cy="720000"/>
          </a:xfrm>
          <a:prstGeom prst="rect">
            <a:avLst/>
          </a:prstGeom>
        </p:spPr>
      </p:pic>
      <p:pic>
        <p:nvPicPr>
          <p:cNvPr id="1193" name="Afbeelding 1192" descr="Afbeelding met tekst, wiel, Lettertype, Fietswiel&#10;&#10;Door AI gegenereerde inhoud is mogelijk onjuist.">
            <a:extLst>
              <a:ext uri="{FF2B5EF4-FFF2-40B4-BE49-F238E27FC236}">
                <a16:creationId xmlns:a16="http://schemas.microsoft.com/office/drawing/2014/main" id="{DBA40825-B31D-3350-E964-2E276C4DAAA9}"/>
              </a:ext>
            </a:extLst>
          </p:cNvPr>
          <p:cNvPicPr>
            <a:picLocks noChangeAspect="1"/>
          </p:cNvPicPr>
          <p:nvPr/>
        </p:nvPicPr>
        <p:blipFill>
          <a:blip r:embed="rId1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9512" y="18194236"/>
            <a:ext cx="949451" cy="720000"/>
          </a:xfrm>
          <a:prstGeom prst="rect">
            <a:avLst/>
          </a:prstGeom>
        </p:spPr>
      </p:pic>
      <p:pic>
        <p:nvPicPr>
          <p:cNvPr id="1195" name="Afbeelding 1194" descr="Afbeelding met wiel, Verkeersbord, fiets&#10;&#10;Door AI gegenereerde inhoud is mogelijk onjuist.">
            <a:extLst>
              <a:ext uri="{FF2B5EF4-FFF2-40B4-BE49-F238E27FC236}">
                <a16:creationId xmlns:a16="http://schemas.microsoft.com/office/drawing/2014/main" id="{A55B91C5-4D31-DDCD-5A34-D18E0D98F48F}"/>
              </a:ext>
            </a:extLst>
          </p:cNvPr>
          <p:cNvPicPr>
            <a:picLocks noChangeAspect="1"/>
          </p:cNvPicPr>
          <p:nvPr/>
        </p:nvPicPr>
        <p:blipFill>
          <a:blip r:embed="rId1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68878" y="1408326"/>
            <a:ext cx="818182" cy="720000"/>
          </a:xfrm>
          <a:prstGeom prst="rect">
            <a:avLst/>
          </a:prstGeom>
        </p:spPr>
      </p:pic>
      <p:pic>
        <p:nvPicPr>
          <p:cNvPr id="1197" name="Afbeelding 1196" descr="Afbeelding met Rechthoek, ontwerp&#10;&#10;Door AI gegenereerde inhoud is mogelijk onjuist.">
            <a:extLst>
              <a:ext uri="{FF2B5EF4-FFF2-40B4-BE49-F238E27FC236}">
                <a16:creationId xmlns:a16="http://schemas.microsoft.com/office/drawing/2014/main" id="{39F12558-E535-EFD8-45A2-128E0CDC58C7}"/>
              </a:ext>
            </a:extLst>
          </p:cNvPr>
          <p:cNvPicPr>
            <a:picLocks noChangeAspect="1"/>
          </p:cNvPicPr>
          <p:nvPr/>
        </p:nvPicPr>
        <p:blipFill>
          <a:blip r:embed="rId1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563" y="13028470"/>
            <a:ext cx="486486" cy="720000"/>
          </a:xfrm>
          <a:prstGeom prst="rect">
            <a:avLst/>
          </a:prstGeom>
        </p:spPr>
      </p:pic>
      <p:pic>
        <p:nvPicPr>
          <p:cNvPr id="1199" name="Afbeelding 1198" descr="Afbeelding met Verkeersbord&#10;&#10;Door AI gegenereerde inhoud is mogelijk onjuist.">
            <a:extLst>
              <a:ext uri="{FF2B5EF4-FFF2-40B4-BE49-F238E27FC236}">
                <a16:creationId xmlns:a16="http://schemas.microsoft.com/office/drawing/2014/main" id="{CB68EAEE-9890-62E9-9C76-B206BAEDFDF6}"/>
              </a:ext>
            </a:extLst>
          </p:cNvPr>
          <p:cNvPicPr>
            <a:picLocks noChangeAspect="1"/>
          </p:cNvPicPr>
          <p:nvPr/>
        </p:nvPicPr>
        <p:blipFill>
          <a:blip r:embed="rId1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9610" y="1408326"/>
            <a:ext cx="818182" cy="720000"/>
          </a:xfrm>
          <a:prstGeom prst="rect">
            <a:avLst/>
          </a:prstGeom>
        </p:spPr>
      </p:pic>
      <p:pic>
        <p:nvPicPr>
          <p:cNvPr id="1201" name="Afbeelding 1200" descr="Afbeelding met tekst, Lettertype, lijn, symbool&#10;&#10;Door AI gegenereerde inhoud is mogelijk onjuist.">
            <a:extLst>
              <a:ext uri="{FF2B5EF4-FFF2-40B4-BE49-F238E27FC236}">
                <a16:creationId xmlns:a16="http://schemas.microsoft.com/office/drawing/2014/main" id="{88405ADD-01F7-AC9D-F478-71A3F64DEFBF}"/>
              </a:ext>
            </a:extLst>
          </p:cNvPr>
          <p:cNvPicPr>
            <a:picLocks noChangeAspect="1"/>
          </p:cNvPicPr>
          <p:nvPr/>
        </p:nvPicPr>
        <p:blipFill>
          <a:blip r:embed="rId1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5402" y="9784310"/>
            <a:ext cx="1128649" cy="720000"/>
          </a:xfrm>
          <a:prstGeom prst="rect">
            <a:avLst/>
          </a:prstGeom>
        </p:spPr>
      </p:pic>
      <p:pic>
        <p:nvPicPr>
          <p:cNvPr id="1203" name="Afbeelding 1202" descr="Afbeelding met schermopname, zwart, ontwerp, lijn&#10;&#10;Door AI gegenereerde inhoud is mogelijk onjuist.">
            <a:extLst>
              <a:ext uri="{FF2B5EF4-FFF2-40B4-BE49-F238E27FC236}">
                <a16:creationId xmlns:a16="http://schemas.microsoft.com/office/drawing/2014/main" id="{1C179E15-2CBB-26B4-9970-289B06C19AA4}"/>
              </a:ext>
            </a:extLst>
          </p:cNvPr>
          <p:cNvPicPr>
            <a:picLocks noChangeAspect="1"/>
          </p:cNvPicPr>
          <p:nvPr/>
        </p:nvPicPr>
        <p:blipFill>
          <a:blip r:embed="rId1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5266" y="6040456"/>
            <a:ext cx="720000" cy="720000"/>
          </a:xfrm>
          <a:prstGeom prst="rect">
            <a:avLst/>
          </a:prstGeom>
        </p:spPr>
      </p:pic>
      <p:pic>
        <p:nvPicPr>
          <p:cNvPr id="1209" name="Afbeelding 1208">
            <a:extLst>
              <a:ext uri="{FF2B5EF4-FFF2-40B4-BE49-F238E27FC236}">
                <a16:creationId xmlns:a16="http://schemas.microsoft.com/office/drawing/2014/main" id="{531E043E-94B8-9CD7-4828-D13E2FC00CA1}"/>
              </a:ext>
            </a:extLst>
          </p:cNvPr>
          <p:cNvPicPr>
            <a:picLocks noChangeAspect="1"/>
          </p:cNvPicPr>
          <p:nvPr/>
        </p:nvPicPr>
        <p:blipFill>
          <a:blip r:embed="rId1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1816" y="11377155"/>
            <a:ext cx="486486" cy="720000"/>
          </a:xfrm>
          <a:prstGeom prst="rect">
            <a:avLst/>
          </a:prstGeom>
        </p:spPr>
      </p:pic>
      <p:pic>
        <p:nvPicPr>
          <p:cNvPr id="1211" name="Afbeelding 1210" descr="Afbeelding met cirkel, Lettertype, symbool, Graphics&#10;&#10;Door AI gegenereerde inhoud is mogelijk onjuist.">
            <a:extLst>
              <a:ext uri="{FF2B5EF4-FFF2-40B4-BE49-F238E27FC236}">
                <a16:creationId xmlns:a16="http://schemas.microsoft.com/office/drawing/2014/main" id="{35806683-CEC3-1689-E2B3-C953533AA6D7}"/>
              </a:ext>
            </a:extLst>
          </p:cNvPr>
          <p:cNvPicPr>
            <a:picLocks noChangeAspect="1"/>
          </p:cNvPicPr>
          <p:nvPr/>
        </p:nvPicPr>
        <p:blipFill>
          <a:blip r:embed="rId1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1152" y="6040456"/>
            <a:ext cx="720000" cy="720000"/>
          </a:xfrm>
          <a:prstGeom prst="rect">
            <a:avLst/>
          </a:prstGeom>
        </p:spPr>
      </p:pic>
      <p:pic>
        <p:nvPicPr>
          <p:cNvPr id="1213" name="Afbeelding 1212" descr="Afbeelding met silhouet, illustratie&#10;&#10;Door AI gegenereerde inhoud is mogelijk onjuist.">
            <a:extLst>
              <a:ext uri="{FF2B5EF4-FFF2-40B4-BE49-F238E27FC236}">
                <a16:creationId xmlns:a16="http://schemas.microsoft.com/office/drawing/2014/main" id="{B95E0AE5-8163-3F34-B571-DD1862A04E98}"/>
              </a:ext>
            </a:extLst>
          </p:cNvPr>
          <p:cNvPicPr>
            <a:picLocks noChangeAspect="1"/>
          </p:cNvPicPr>
          <p:nvPr/>
        </p:nvPicPr>
        <p:blipFill>
          <a:blip r:embed="rId1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5836" y="6040456"/>
            <a:ext cx="720000" cy="720000"/>
          </a:xfrm>
          <a:prstGeom prst="rect">
            <a:avLst/>
          </a:prstGeom>
        </p:spPr>
      </p:pic>
      <p:pic>
        <p:nvPicPr>
          <p:cNvPr id="1215" name="Afbeelding 1214" descr="Afbeelding met tekst, driehoek, Lettertype, teken&#10;&#10;Door AI gegenereerde inhoud is mogelijk onjuist.">
            <a:extLst>
              <a:ext uri="{FF2B5EF4-FFF2-40B4-BE49-F238E27FC236}">
                <a16:creationId xmlns:a16="http://schemas.microsoft.com/office/drawing/2014/main" id="{1A6BB3D4-0070-F7F8-DFFE-0D37C6AC2BDF}"/>
              </a:ext>
            </a:extLst>
          </p:cNvPr>
          <p:cNvPicPr>
            <a:picLocks noChangeAspect="1"/>
          </p:cNvPicPr>
          <p:nvPr/>
        </p:nvPicPr>
        <p:blipFill>
          <a:blip r:embed="rId1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126" y="1408326"/>
            <a:ext cx="818182" cy="720000"/>
          </a:xfrm>
          <a:prstGeom prst="rect">
            <a:avLst/>
          </a:prstGeom>
        </p:spPr>
      </p:pic>
      <p:pic>
        <p:nvPicPr>
          <p:cNvPr id="1217" name="Afbeelding 1216" descr="Afbeelding met symbool, Rechthoek, schermopname, ontwerp&#10;&#10;Door AI gegenereerde inhoud is mogelijk onjuist.">
            <a:extLst>
              <a:ext uri="{FF2B5EF4-FFF2-40B4-BE49-F238E27FC236}">
                <a16:creationId xmlns:a16="http://schemas.microsoft.com/office/drawing/2014/main" id="{45FFEF31-05BD-31C8-C634-E5066D37D575}"/>
              </a:ext>
            </a:extLst>
          </p:cNvPr>
          <p:cNvPicPr>
            <a:picLocks noChangeAspect="1"/>
          </p:cNvPicPr>
          <p:nvPr/>
        </p:nvPicPr>
        <p:blipFill>
          <a:blip r:embed="rId1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9983" y="13028470"/>
            <a:ext cx="486486" cy="720000"/>
          </a:xfrm>
          <a:prstGeom prst="rect">
            <a:avLst/>
          </a:prstGeom>
        </p:spPr>
      </p:pic>
      <p:pic>
        <p:nvPicPr>
          <p:cNvPr id="1219" name="Afbeelding 1218" descr="Afbeelding met Fietswiel, wiel, fiets, Fietsframe&#10;&#10;Door AI gegenereerde inhoud is mogelijk onjuist.">
            <a:extLst>
              <a:ext uri="{FF2B5EF4-FFF2-40B4-BE49-F238E27FC236}">
                <a16:creationId xmlns:a16="http://schemas.microsoft.com/office/drawing/2014/main" id="{64223125-A7EB-92F0-854C-999CB4DCBCCE}"/>
              </a:ext>
            </a:extLst>
          </p:cNvPr>
          <p:cNvPicPr>
            <a:picLocks noChangeAspect="1"/>
          </p:cNvPicPr>
          <p:nvPr/>
        </p:nvPicPr>
        <p:blipFill>
          <a:blip r:embed="rId1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8723" y="11391279"/>
            <a:ext cx="486486" cy="720000"/>
          </a:xfrm>
          <a:prstGeom prst="rect">
            <a:avLst/>
          </a:prstGeom>
        </p:spPr>
      </p:pic>
      <p:pic>
        <p:nvPicPr>
          <p:cNvPr id="1221" name="Afbeelding 1220" descr="Afbeelding met schermopname, Lettertype, Elektrisch blauw, symbool&#10;&#10;Door AI gegenereerde inhoud is mogelijk onjuist.">
            <a:extLst>
              <a:ext uri="{FF2B5EF4-FFF2-40B4-BE49-F238E27FC236}">
                <a16:creationId xmlns:a16="http://schemas.microsoft.com/office/drawing/2014/main" id="{C63688E5-C4D7-7274-9B11-B3DAF4E3052A}"/>
              </a:ext>
            </a:extLst>
          </p:cNvPr>
          <p:cNvPicPr>
            <a:picLocks noChangeAspect="1"/>
          </p:cNvPicPr>
          <p:nvPr/>
        </p:nvPicPr>
        <p:blipFill>
          <a:blip r:embed="rId1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1210" y="14730020"/>
            <a:ext cx="2399999" cy="720000"/>
          </a:xfrm>
          <a:prstGeom prst="rect">
            <a:avLst/>
          </a:prstGeom>
        </p:spPr>
      </p:pic>
      <p:pic>
        <p:nvPicPr>
          <p:cNvPr id="1223" name="Afbeelding 1222" descr="Afbeelding met tekst, Lettertype, schermopname, wit&#10;&#10;Door AI gegenereerde inhoud is mogelijk onjuist.">
            <a:extLst>
              <a:ext uri="{FF2B5EF4-FFF2-40B4-BE49-F238E27FC236}">
                <a16:creationId xmlns:a16="http://schemas.microsoft.com/office/drawing/2014/main" id="{E970C7B2-FEBC-76BB-376A-083AE942CAE2}"/>
              </a:ext>
            </a:extLst>
          </p:cNvPr>
          <p:cNvPicPr>
            <a:picLocks noChangeAspect="1"/>
          </p:cNvPicPr>
          <p:nvPr/>
        </p:nvPicPr>
        <p:blipFill>
          <a:blip r:embed="rId1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9374" y="16447780"/>
            <a:ext cx="482143" cy="720000"/>
          </a:xfrm>
          <a:prstGeom prst="rect">
            <a:avLst/>
          </a:prstGeom>
        </p:spPr>
      </p:pic>
      <p:pic>
        <p:nvPicPr>
          <p:cNvPr id="1227" name="Afbeelding 1226" descr="Afbeelding met tekst, Lettertype, logo, schermopname&#10;&#10;Door AI gegenereerde inhoud is mogelijk onjuist.">
            <a:extLst>
              <a:ext uri="{FF2B5EF4-FFF2-40B4-BE49-F238E27FC236}">
                <a16:creationId xmlns:a16="http://schemas.microsoft.com/office/drawing/2014/main" id="{E96A43C8-3F51-CEE4-14B9-C8F39A7198E7}"/>
              </a:ext>
            </a:extLst>
          </p:cNvPr>
          <p:cNvPicPr>
            <a:picLocks noChangeAspect="1"/>
          </p:cNvPicPr>
          <p:nvPr/>
        </p:nvPicPr>
        <p:blipFill>
          <a:blip r:embed="rId1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69135" y="16519774"/>
            <a:ext cx="486486" cy="720000"/>
          </a:xfrm>
          <a:prstGeom prst="rect">
            <a:avLst/>
          </a:prstGeom>
        </p:spPr>
      </p:pic>
      <p:pic>
        <p:nvPicPr>
          <p:cNvPr id="1231" name="Afbeelding 1230" descr="Afbeelding met Fietswiel, cirkel, Fietsframe, fiets&#10;&#10;Door AI gegenereerde inhoud is mogelijk onjuist.">
            <a:extLst>
              <a:ext uri="{FF2B5EF4-FFF2-40B4-BE49-F238E27FC236}">
                <a16:creationId xmlns:a16="http://schemas.microsoft.com/office/drawing/2014/main" id="{BCA2ADB5-C91E-BA16-A035-3401376493C9}"/>
              </a:ext>
            </a:extLst>
          </p:cNvPr>
          <p:cNvPicPr>
            <a:picLocks noChangeAspect="1"/>
          </p:cNvPicPr>
          <p:nvPr/>
        </p:nvPicPr>
        <p:blipFill>
          <a:blip r:embed="rId1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2529" y="7886204"/>
            <a:ext cx="720000" cy="720000"/>
          </a:xfrm>
          <a:prstGeom prst="rect">
            <a:avLst/>
          </a:prstGeom>
        </p:spPr>
      </p:pic>
      <p:pic>
        <p:nvPicPr>
          <p:cNvPr id="1237" name="Afbeelding 1236">
            <a:extLst>
              <a:ext uri="{FF2B5EF4-FFF2-40B4-BE49-F238E27FC236}">
                <a16:creationId xmlns:a16="http://schemas.microsoft.com/office/drawing/2014/main" id="{EBB472A3-06D2-6482-B2EA-133566CA821A}"/>
              </a:ext>
            </a:extLst>
          </p:cNvPr>
          <p:cNvPicPr>
            <a:picLocks noChangeAspect="1"/>
          </p:cNvPicPr>
          <p:nvPr/>
        </p:nvPicPr>
        <p:blipFill>
          <a:blip r:embed="rId1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5384" y="11377155"/>
            <a:ext cx="2141538" cy="720000"/>
          </a:xfrm>
          <a:prstGeom prst="rect">
            <a:avLst/>
          </a:prstGeom>
        </p:spPr>
      </p:pic>
      <p:pic>
        <p:nvPicPr>
          <p:cNvPr id="1239" name="Afbeelding 1238" descr="Afbeelding met Fietsframe, wiel, fiets, Fietswiel&#10;&#10;Door AI gegenereerde inhoud is mogelijk onjuist.">
            <a:extLst>
              <a:ext uri="{FF2B5EF4-FFF2-40B4-BE49-F238E27FC236}">
                <a16:creationId xmlns:a16="http://schemas.microsoft.com/office/drawing/2014/main" id="{61CD135C-2F79-9A88-AD3E-A36301B80007}"/>
              </a:ext>
            </a:extLst>
          </p:cNvPr>
          <p:cNvPicPr>
            <a:picLocks noChangeAspect="1"/>
          </p:cNvPicPr>
          <p:nvPr/>
        </p:nvPicPr>
        <p:blipFill>
          <a:blip r:embed="rId1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4194" y="11377155"/>
            <a:ext cx="720000" cy="720000"/>
          </a:xfrm>
          <a:prstGeom prst="rect">
            <a:avLst/>
          </a:prstGeom>
        </p:spPr>
      </p:pic>
      <p:pic>
        <p:nvPicPr>
          <p:cNvPr id="1241" name="Afbeelding 1240" descr="Afbeelding met symbool, logo, ontwerp, auto&#10;&#10;Door AI gegenereerde inhoud is mogelijk onjuist.">
            <a:extLst>
              <a:ext uri="{FF2B5EF4-FFF2-40B4-BE49-F238E27FC236}">
                <a16:creationId xmlns:a16="http://schemas.microsoft.com/office/drawing/2014/main" id="{75D087DF-190B-44FF-5CB0-BEF3D9F2A10A}"/>
              </a:ext>
            </a:extLst>
          </p:cNvPr>
          <p:cNvPicPr>
            <a:picLocks noChangeAspect="1"/>
          </p:cNvPicPr>
          <p:nvPr/>
        </p:nvPicPr>
        <p:blipFill>
          <a:blip r:embed="rId1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7632" y="3923810"/>
            <a:ext cx="486486" cy="720000"/>
          </a:xfrm>
          <a:prstGeom prst="rect">
            <a:avLst/>
          </a:prstGeom>
        </p:spPr>
      </p:pic>
      <p:pic>
        <p:nvPicPr>
          <p:cNvPr id="1243" name="Afbeelding 1242" descr="Afbeelding met kegel, Verkeersbord, driehoek&#10;&#10;Door AI gegenereerde inhoud is mogelijk onjuist.">
            <a:extLst>
              <a:ext uri="{FF2B5EF4-FFF2-40B4-BE49-F238E27FC236}">
                <a16:creationId xmlns:a16="http://schemas.microsoft.com/office/drawing/2014/main" id="{7EDC6C9E-B171-30B5-9380-AA72903234FB}"/>
              </a:ext>
            </a:extLst>
          </p:cNvPr>
          <p:cNvPicPr>
            <a:picLocks noChangeAspect="1"/>
          </p:cNvPicPr>
          <p:nvPr/>
        </p:nvPicPr>
        <p:blipFill>
          <a:blip r:embed="rId1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5321" y="1408326"/>
            <a:ext cx="818182" cy="720000"/>
          </a:xfrm>
          <a:prstGeom prst="rect">
            <a:avLst/>
          </a:prstGeom>
        </p:spPr>
      </p:pic>
      <p:pic>
        <p:nvPicPr>
          <p:cNvPr id="1245" name="Afbeelding 1244" descr="Afbeelding met fiets, paard, Fietswiel&#10;&#10;Door AI gegenereerde inhoud is mogelijk onjuist.">
            <a:extLst>
              <a:ext uri="{FF2B5EF4-FFF2-40B4-BE49-F238E27FC236}">
                <a16:creationId xmlns:a16="http://schemas.microsoft.com/office/drawing/2014/main" id="{3D235C55-6211-285E-7A8A-34F462B890A3}"/>
              </a:ext>
            </a:extLst>
          </p:cNvPr>
          <p:cNvPicPr>
            <a:picLocks noChangeAspect="1"/>
          </p:cNvPicPr>
          <p:nvPr/>
        </p:nvPicPr>
        <p:blipFill>
          <a:blip r:embed="rId1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5083" y="13028470"/>
            <a:ext cx="720000" cy="720000"/>
          </a:xfrm>
          <a:prstGeom prst="rect">
            <a:avLst/>
          </a:prstGeom>
        </p:spPr>
      </p:pic>
      <p:pic>
        <p:nvPicPr>
          <p:cNvPr id="1247" name="Afbeelding 1246" descr="Afbeelding met tekst, driehoek, Lettertype, teken&#10;&#10;Door AI gegenereerde inhoud is mogelijk onjuist.">
            <a:extLst>
              <a:ext uri="{FF2B5EF4-FFF2-40B4-BE49-F238E27FC236}">
                <a16:creationId xmlns:a16="http://schemas.microsoft.com/office/drawing/2014/main" id="{B3353E31-7F90-8972-A513-DB127BB6A978}"/>
              </a:ext>
            </a:extLst>
          </p:cNvPr>
          <p:cNvPicPr>
            <a:picLocks noChangeAspect="1"/>
          </p:cNvPicPr>
          <p:nvPr/>
        </p:nvPicPr>
        <p:blipFill>
          <a:blip r:embed="rId1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394" y="1408326"/>
            <a:ext cx="818182" cy="720000"/>
          </a:xfrm>
          <a:prstGeom prst="rect">
            <a:avLst/>
          </a:prstGeom>
        </p:spPr>
      </p:pic>
      <p:pic>
        <p:nvPicPr>
          <p:cNvPr id="1255" name="Afbeelding 1254" descr="Afbeelding met wiel, transport, band, fiets&#10;&#10;Door AI gegenereerde inhoud is mogelijk onjuist.">
            <a:extLst>
              <a:ext uri="{FF2B5EF4-FFF2-40B4-BE49-F238E27FC236}">
                <a16:creationId xmlns:a16="http://schemas.microsoft.com/office/drawing/2014/main" id="{4D32551F-9483-103D-24F2-FE5266748563}"/>
              </a:ext>
            </a:extLst>
          </p:cNvPr>
          <p:cNvPicPr>
            <a:picLocks noChangeAspect="1"/>
          </p:cNvPicPr>
          <p:nvPr/>
        </p:nvPicPr>
        <p:blipFill>
          <a:blip r:embed="rId1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95425" y="30475678"/>
            <a:ext cx="1136842" cy="720000"/>
          </a:xfrm>
          <a:prstGeom prst="rect">
            <a:avLst/>
          </a:prstGeom>
        </p:spPr>
      </p:pic>
      <p:pic>
        <p:nvPicPr>
          <p:cNvPr id="1257" name="Afbeelding 1256" descr="Afbeelding met symbool&#10;&#10;Door AI gegenereerde inhoud is mogelijk onjuist.">
            <a:extLst>
              <a:ext uri="{FF2B5EF4-FFF2-40B4-BE49-F238E27FC236}">
                <a16:creationId xmlns:a16="http://schemas.microsoft.com/office/drawing/2014/main" id="{65B1B433-0A6E-D002-5096-5BE08A4BB8BC}"/>
              </a:ext>
            </a:extLst>
          </p:cNvPr>
          <p:cNvPicPr>
            <a:picLocks noChangeAspect="1"/>
          </p:cNvPicPr>
          <p:nvPr/>
        </p:nvPicPr>
        <p:blipFill>
          <a:blip r:embed="rId1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9429" y="11377155"/>
            <a:ext cx="490909" cy="720000"/>
          </a:xfrm>
          <a:prstGeom prst="rect">
            <a:avLst/>
          </a:prstGeom>
        </p:spPr>
      </p:pic>
      <p:pic>
        <p:nvPicPr>
          <p:cNvPr id="1259" name="Afbeelding 1258" descr="Afbeelding met symbool, logo, Graphics, Lettertype&#10;&#10;Door AI gegenereerde inhoud is mogelijk onjuist.">
            <a:extLst>
              <a:ext uri="{FF2B5EF4-FFF2-40B4-BE49-F238E27FC236}">
                <a16:creationId xmlns:a16="http://schemas.microsoft.com/office/drawing/2014/main" id="{D00EA5FC-EACF-9D7A-5A26-DCA4D2346069}"/>
              </a:ext>
            </a:extLst>
          </p:cNvPr>
          <p:cNvPicPr>
            <a:picLocks noChangeAspect="1"/>
          </p:cNvPicPr>
          <p:nvPr/>
        </p:nvPicPr>
        <p:blipFill>
          <a:blip r:embed="rId1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9380" y="6040456"/>
            <a:ext cx="720000" cy="720000"/>
          </a:xfrm>
          <a:prstGeom prst="rect">
            <a:avLst/>
          </a:prstGeom>
        </p:spPr>
      </p:pic>
      <p:pic>
        <p:nvPicPr>
          <p:cNvPr id="1261" name="Afbeelding 1260" descr="Afbeelding met schermopname, zwart, Graphics, wit&#10;&#10;Door AI gegenereerde inhoud is mogelijk onjuist.">
            <a:extLst>
              <a:ext uri="{FF2B5EF4-FFF2-40B4-BE49-F238E27FC236}">
                <a16:creationId xmlns:a16="http://schemas.microsoft.com/office/drawing/2014/main" id="{4BE7F6F0-450C-499F-E057-95791E331F77}"/>
              </a:ext>
            </a:extLst>
          </p:cNvPr>
          <p:cNvPicPr>
            <a:picLocks noChangeAspect="1"/>
          </p:cNvPicPr>
          <p:nvPr/>
        </p:nvPicPr>
        <p:blipFill>
          <a:blip r:embed="rId1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9190" y="6040456"/>
            <a:ext cx="720000" cy="720000"/>
          </a:xfrm>
          <a:prstGeom prst="rect">
            <a:avLst/>
          </a:prstGeom>
        </p:spPr>
      </p:pic>
      <p:pic>
        <p:nvPicPr>
          <p:cNvPr id="1263" name="Afbeelding 1262" descr="Afbeelding met symbool, logo, Graphics, Lettertype&#10;&#10;Door AI gegenereerde inhoud is mogelijk onjuist.">
            <a:extLst>
              <a:ext uri="{FF2B5EF4-FFF2-40B4-BE49-F238E27FC236}">
                <a16:creationId xmlns:a16="http://schemas.microsoft.com/office/drawing/2014/main" id="{DCA6218D-60ED-B368-8E80-20460AB38B96}"/>
              </a:ext>
            </a:extLst>
          </p:cNvPr>
          <p:cNvPicPr>
            <a:picLocks noChangeAspect="1"/>
          </p:cNvPicPr>
          <p:nvPr/>
        </p:nvPicPr>
        <p:blipFill>
          <a:blip r:embed="rId1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7418" y="6040456"/>
            <a:ext cx="720000" cy="720000"/>
          </a:xfrm>
          <a:prstGeom prst="rect">
            <a:avLst/>
          </a:prstGeom>
        </p:spPr>
      </p:pic>
      <p:pic>
        <p:nvPicPr>
          <p:cNvPr id="1265" name="Afbeelding 1264" descr="Afbeelding met logo, symbool, Elektrisch blauw, Lettertype&#10;&#10;Door AI gegenereerde inhoud is mogelijk onjuist.">
            <a:extLst>
              <a:ext uri="{FF2B5EF4-FFF2-40B4-BE49-F238E27FC236}">
                <a16:creationId xmlns:a16="http://schemas.microsoft.com/office/drawing/2014/main" id="{859217F4-90D4-74AD-C1AD-D4692452D87C}"/>
              </a:ext>
            </a:extLst>
          </p:cNvPr>
          <p:cNvPicPr>
            <a:picLocks noChangeAspect="1"/>
          </p:cNvPicPr>
          <p:nvPr/>
        </p:nvPicPr>
        <p:blipFill>
          <a:blip r:embed="rId1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1599" y="9784310"/>
            <a:ext cx="562500" cy="720000"/>
          </a:xfrm>
          <a:prstGeom prst="rect">
            <a:avLst/>
          </a:prstGeom>
        </p:spPr>
      </p:pic>
      <p:pic>
        <p:nvPicPr>
          <p:cNvPr id="1267" name="Afbeelding 1266" descr="Afbeelding met Fietswiel, fiets&#10;&#10;Door AI gegenereerde inhoud is mogelijk onjuist.">
            <a:extLst>
              <a:ext uri="{FF2B5EF4-FFF2-40B4-BE49-F238E27FC236}">
                <a16:creationId xmlns:a16="http://schemas.microsoft.com/office/drawing/2014/main" id="{338691AC-D0AD-61B1-0B76-D9257DA2505F}"/>
              </a:ext>
            </a:extLst>
          </p:cNvPr>
          <p:cNvPicPr>
            <a:picLocks noChangeAspect="1"/>
          </p:cNvPicPr>
          <p:nvPr/>
        </p:nvPicPr>
        <p:blipFill>
          <a:blip r:embed="rId1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5885" y="13028470"/>
            <a:ext cx="720000" cy="720000"/>
          </a:xfrm>
          <a:prstGeom prst="rect">
            <a:avLst/>
          </a:prstGeom>
        </p:spPr>
      </p:pic>
      <p:pic>
        <p:nvPicPr>
          <p:cNvPr id="1271" name="Afbeelding 1270" descr="Afbeelding met tekst, wiel, Fietswiel, Lettertype&#10;&#10;Door AI gegenereerde inhoud is mogelijk onjuist.">
            <a:extLst>
              <a:ext uri="{FF2B5EF4-FFF2-40B4-BE49-F238E27FC236}">
                <a16:creationId xmlns:a16="http://schemas.microsoft.com/office/drawing/2014/main" id="{D3DCFD42-A596-2716-43D3-A6807729779F}"/>
              </a:ext>
            </a:extLst>
          </p:cNvPr>
          <p:cNvPicPr>
            <a:picLocks noChangeAspect="1"/>
          </p:cNvPicPr>
          <p:nvPr/>
        </p:nvPicPr>
        <p:blipFill>
          <a:blip r:embed="rId1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7674" y="18194236"/>
            <a:ext cx="949451" cy="720000"/>
          </a:xfrm>
          <a:prstGeom prst="rect">
            <a:avLst/>
          </a:prstGeom>
        </p:spPr>
      </p:pic>
      <p:pic>
        <p:nvPicPr>
          <p:cNvPr id="1277" name="Afbeelding 1276" descr="Afbeelding met Graphics, cirkel, logo, ontwerp&#10;&#10;Door AI gegenereerde inhoud is mogelijk onjuist.">
            <a:extLst>
              <a:ext uri="{FF2B5EF4-FFF2-40B4-BE49-F238E27FC236}">
                <a16:creationId xmlns:a16="http://schemas.microsoft.com/office/drawing/2014/main" id="{7481C3AB-B69C-540B-FD98-E0DEA4B408BF}"/>
              </a:ext>
            </a:extLst>
          </p:cNvPr>
          <p:cNvPicPr>
            <a:picLocks noChangeAspect="1"/>
          </p:cNvPicPr>
          <p:nvPr/>
        </p:nvPicPr>
        <p:blipFill>
          <a:blip r:embed="rId1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7228" y="6040456"/>
            <a:ext cx="720000" cy="720000"/>
          </a:xfrm>
          <a:prstGeom prst="rect">
            <a:avLst/>
          </a:prstGeom>
        </p:spPr>
      </p:pic>
      <p:pic>
        <p:nvPicPr>
          <p:cNvPr id="1279" name="Afbeelding 1278" descr="Afbeelding met tekst, schermopname, Lettertype, lijn&#10;&#10;Door AI gegenereerde inhoud is mogelijk onjuist.">
            <a:extLst>
              <a:ext uri="{FF2B5EF4-FFF2-40B4-BE49-F238E27FC236}">
                <a16:creationId xmlns:a16="http://schemas.microsoft.com/office/drawing/2014/main" id="{9B0B871A-61BF-1CAD-5E18-6D72E677BA1D}"/>
              </a:ext>
            </a:extLst>
          </p:cNvPr>
          <p:cNvPicPr>
            <a:picLocks noChangeAspect="1"/>
          </p:cNvPicPr>
          <p:nvPr/>
        </p:nvPicPr>
        <p:blipFill>
          <a:blip r:embed="rId1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22041" y="16494947"/>
            <a:ext cx="486486" cy="720000"/>
          </a:xfrm>
          <a:prstGeom prst="rect">
            <a:avLst/>
          </a:prstGeom>
        </p:spPr>
      </p:pic>
      <p:pic>
        <p:nvPicPr>
          <p:cNvPr id="1283" name="Afbeelding 1282" descr="Afbeelding met Fietswiel, Fietsframe, voertuig, fiets&#10;&#10;Door AI gegenereerde inhoud is mogelijk onjuist.">
            <a:extLst>
              <a:ext uri="{FF2B5EF4-FFF2-40B4-BE49-F238E27FC236}">
                <a16:creationId xmlns:a16="http://schemas.microsoft.com/office/drawing/2014/main" id="{84D36A14-2FB0-CFF3-82B1-D83A1BF6CE06}"/>
              </a:ext>
            </a:extLst>
          </p:cNvPr>
          <p:cNvPicPr>
            <a:picLocks noChangeAspect="1"/>
          </p:cNvPicPr>
          <p:nvPr/>
        </p:nvPicPr>
        <p:blipFill>
          <a:blip r:embed="rId1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8149" y="13028470"/>
            <a:ext cx="720000" cy="720000"/>
          </a:xfrm>
          <a:prstGeom prst="rect">
            <a:avLst/>
          </a:prstGeom>
        </p:spPr>
      </p:pic>
      <p:pic>
        <p:nvPicPr>
          <p:cNvPr id="1285" name="Afbeelding 1284" descr="Afbeelding met Graphics, symbool, Lettertype, lijn&#10;&#10;Door AI gegenereerde inhoud is mogelijk onjuist.">
            <a:extLst>
              <a:ext uri="{FF2B5EF4-FFF2-40B4-BE49-F238E27FC236}">
                <a16:creationId xmlns:a16="http://schemas.microsoft.com/office/drawing/2014/main" id="{47814B42-77AF-4928-C7A2-D746221C2B1F}"/>
              </a:ext>
            </a:extLst>
          </p:cNvPr>
          <p:cNvPicPr>
            <a:picLocks noChangeAspect="1"/>
          </p:cNvPicPr>
          <p:nvPr/>
        </p:nvPicPr>
        <p:blipFill>
          <a:blip r:embed="rId1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293" y="9784310"/>
            <a:ext cx="465517" cy="720000"/>
          </a:xfrm>
          <a:prstGeom prst="rect">
            <a:avLst/>
          </a:prstGeom>
        </p:spPr>
      </p:pic>
      <p:pic>
        <p:nvPicPr>
          <p:cNvPr id="1287" name="Afbeelding 1286" descr="Afbeelding met rood, brandblusser&#10;&#10;Door AI gegenereerde inhoud is mogelijk onjuist.">
            <a:extLst>
              <a:ext uri="{FF2B5EF4-FFF2-40B4-BE49-F238E27FC236}">
                <a16:creationId xmlns:a16="http://schemas.microsoft.com/office/drawing/2014/main" id="{E5148D0C-0DC3-14EB-B361-7A2319434717}"/>
              </a:ext>
            </a:extLst>
          </p:cNvPr>
          <p:cNvPicPr>
            <a:picLocks noChangeAspect="1"/>
          </p:cNvPicPr>
          <p:nvPr/>
        </p:nvPicPr>
        <p:blipFill>
          <a:blip r:embed="rId1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1882" y="11377155"/>
            <a:ext cx="482143" cy="720000"/>
          </a:xfrm>
          <a:prstGeom prst="rect">
            <a:avLst/>
          </a:prstGeom>
        </p:spPr>
      </p:pic>
      <p:pic>
        <p:nvPicPr>
          <p:cNvPr id="1289" name="Afbeelding 1288" descr="Afbeelding met cirkel, schermopname, Graphics, logo&#10;&#10;Door AI gegenereerde inhoud is mogelijk onjuist.">
            <a:extLst>
              <a:ext uri="{FF2B5EF4-FFF2-40B4-BE49-F238E27FC236}">
                <a16:creationId xmlns:a16="http://schemas.microsoft.com/office/drawing/2014/main" id="{2A37BB35-BF65-39E3-4ABE-EDA8007DAC1D}"/>
              </a:ext>
            </a:extLst>
          </p:cNvPr>
          <p:cNvPicPr>
            <a:picLocks noChangeAspect="1"/>
          </p:cNvPicPr>
          <p:nvPr/>
        </p:nvPicPr>
        <p:blipFill>
          <a:blip r:embed="rId1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3304" y="6040456"/>
            <a:ext cx="720000" cy="720000"/>
          </a:xfrm>
          <a:prstGeom prst="rect">
            <a:avLst/>
          </a:prstGeom>
        </p:spPr>
      </p:pic>
      <p:pic>
        <p:nvPicPr>
          <p:cNvPr id="1291" name="Afbeelding 1290">
            <a:extLst>
              <a:ext uri="{FF2B5EF4-FFF2-40B4-BE49-F238E27FC236}">
                <a16:creationId xmlns:a16="http://schemas.microsoft.com/office/drawing/2014/main" id="{12A010C9-984B-3E1B-0AF9-C0057FD6DEF8}"/>
              </a:ext>
            </a:extLst>
          </p:cNvPr>
          <p:cNvPicPr>
            <a:picLocks noChangeAspect="1"/>
          </p:cNvPicPr>
          <p:nvPr/>
        </p:nvPicPr>
        <p:blipFill>
          <a:blip r:embed="rId1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6255" y="18194236"/>
            <a:ext cx="2430000" cy="720000"/>
          </a:xfrm>
          <a:prstGeom prst="rect">
            <a:avLst/>
          </a:prstGeom>
        </p:spPr>
      </p:pic>
      <p:pic>
        <p:nvPicPr>
          <p:cNvPr id="1295" name="Afbeelding 1294" descr="Afbeelding met symbool, rood, kunst, Kleurrijkheid&#10;&#10;Door AI gegenereerde inhoud is mogelijk onjuist.">
            <a:extLst>
              <a:ext uri="{FF2B5EF4-FFF2-40B4-BE49-F238E27FC236}">
                <a16:creationId xmlns:a16="http://schemas.microsoft.com/office/drawing/2014/main" id="{EC5ED63A-DBDF-1555-868D-7F9C6182BBF7}"/>
              </a:ext>
            </a:extLst>
          </p:cNvPr>
          <p:cNvPicPr>
            <a:picLocks noChangeAspect="1"/>
          </p:cNvPicPr>
          <p:nvPr/>
        </p:nvPicPr>
        <p:blipFill>
          <a:blip r:embed="rId1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1558" y="1408326"/>
            <a:ext cx="268657" cy="720000"/>
          </a:xfrm>
          <a:prstGeom prst="rect">
            <a:avLst/>
          </a:prstGeom>
        </p:spPr>
      </p:pic>
      <p:pic>
        <p:nvPicPr>
          <p:cNvPr id="1297" name="Afbeelding 1296" descr="Afbeelding met Verkeersbord, teken, driehoek, Lettertype&#10;&#10;Door AI gegenereerde inhoud is mogelijk onjuist.">
            <a:extLst>
              <a:ext uri="{FF2B5EF4-FFF2-40B4-BE49-F238E27FC236}">
                <a16:creationId xmlns:a16="http://schemas.microsoft.com/office/drawing/2014/main" id="{624783AD-A2CF-0CE7-F88D-A8E47E69A539}"/>
              </a:ext>
            </a:extLst>
          </p:cNvPr>
          <p:cNvPicPr>
            <a:picLocks noChangeAspect="1"/>
          </p:cNvPicPr>
          <p:nvPr/>
        </p:nvPicPr>
        <p:blipFill>
          <a:blip r:embed="rId1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6930" y="1408326"/>
            <a:ext cx="818182" cy="720000"/>
          </a:xfrm>
          <a:prstGeom prst="rect">
            <a:avLst/>
          </a:prstGeom>
        </p:spPr>
      </p:pic>
      <p:pic>
        <p:nvPicPr>
          <p:cNvPr id="1299" name="Afbeelding 1298" descr="Afbeelding met symbool, logo, cirkel, Graphics&#10;&#10;Door AI gegenereerde inhoud is mogelijk onjuist.">
            <a:extLst>
              <a:ext uri="{FF2B5EF4-FFF2-40B4-BE49-F238E27FC236}">
                <a16:creationId xmlns:a16="http://schemas.microsoft.com/office/drawing/2014/main" id="{9FB051BF-D333-6D66-DBF0-A744C2A37092}"/>
              </a:ext>
            </a:extLst>
          </p:cNvPr>
          <p:cNvPicPr>
            <a:picLocks noChangeAspect="1"/>
          </p:cNvPicPr>
          <p:nvPr/>
        </p:nvPicPr>
        <p:blipFill>
          <a:blip r:embed="rId1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112" y="7886204"/>
            <a:ext cx="720000" cy="720000"/>
          </a:xfrm>
          <a:prstGeom prst="rect">
            <a:avLst/>
          </a:prstGeom>
        </p:spPr>
      </p:pic>
      <p:pic>
        <p:nvPicPr>
          <p:cNvPr id="1301" name="Afbeelding 1300" descr="Afbeelding met symbool, logo, schermopname, Graphics&#10;&#10;Door AI gegenereerde inhoud is mogelijk onjuist.">
            <a:extLst>
              <a:ext uri="{FF2B5EF4-FFF2-40B4-BE49-F238E27FC236}">
                <a16:creationId xmlns:a16="http://schemas.microsoft.com/office/drawing/2014/main" id="{9E9FB9AB-4F10-4928-C1A6-18241D0A44C4}"/>
              </a:ext>
            </a:extLst>
          </p:cNvPr>
          <p:cNvPicPr>
            <a:picLocks noChangeAspect="1"/>
          </p:cNvPicPr>
          <p:nvPr/>
        </p:nvPicPr>
        <p:blipFill>
          <a:blip r:embed="rId1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4552" y="3923810"/>
            <a:ext cx="486486" cy="720000"/>
          </a:xfrm>
          <a:prstGeom prst="rect">
            <a:avLst/>
          </a:prstGeom>
        </p:spPr>
      </p:pic>
      <p:pic>
        <p:nvPicPr>
          <p:cNvPr id="1303" name="Afbeelding 1302" descr="Afbeelding met symbool, logo, cirkel, Graphics&#10;&#10;Door AI gegenereerde inhoud is mogelijk onjuist.">
            <a:extLst>
              <a:ext uri="{FF2B5EF4-FFF2-40B4-BE49-F238E27FC236}">
                <a16:creationId xmlns:a16="http://schemas.microsoft.com/office/drawing/2014/main" id="{7D7B21C0-F013-5844-C00B-16C65BD63990}"/>
              </a:ext>
            </a:extLst>
          </p:cNvPr>
          <p:cNvPicPr>
            <a:picLocks noChangeAspect="1"/>
          </p:cNvPicPr>
          <p:nvPr/>
        </p:nvPicPr>
        <p:blipFill>
          <a:blip r:embed="rId1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271" y="7886204"/>
            <a:ext cx="701299" cy="720000"/>
          </a:xfrm>
          <a:prstGeom prst="rect">
            <a:avLst/>
          </a:prstGeom>
        </p:spPr>
      </p:pic>
      <p:pic>
        <p:nvPicPr>
          <p:cNvPr id="1305" name="Afbeelding 1304" descr="Afbeelding met tekst, Fietswiel, fiets, Fietsframe&#10;&#10;Door AI gegenereerde inhoud is mogelijk onjuist.">
            <a:extLst>
              <a:ext uri="{FF2B5EF4-FFF2-40B4-BE49-F238E27FC236}">
                <a16:creationId xmlns:a16="http://schemas.microsoft.com/office/drawing/2014/main" id="{08A62043-7DC5-087F-9C77-D032959E441E}"/>
              </a:ext>
            </a:extLst>
          </p:cNvPr>
          <p:cNvPicPr>
            <a:picLocks noChangeAspect="1"/>
          </p:cNvPicPr>
          <p:nvPr/>
        </p:nvPicPr>
        <p:blipFill>
          <a:blip r:embed="rId1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2949" y="18194236"/>
            <a:ext cx="1262338" cy="720000"/>
          </a:xfrm>
          <a:prstGeom prst="rect">
            <a:avLst/>
          </a:prstGeom>
        </p:spPr>
      </p:pic>
      <p:pic>
        <p:nvPicPr>
          <p:cNvPr id="1307" name="Afbeelding 1306" descr="Afbeelding met tekst, Lettertype, Elektrisch blauw, schermopname&#10;&#10;Door AI gegenereerde inhoud is mogelijk onjuist.">
            <a:extLst>
              <a:ext uri="{FF2B5EF4-FFF2-40B4-BE49-F238E27FC236}">
                <a16:creationId xmlns:a16="http://schemas.microsoft.com/office/drawing/2014/main" id="{226036FA-4366-69E7-77BC-70E8EE600082}"/>
              </a:ext>
            </a:extLst>
          </p:cNvPr>
          <p:cNvPicPr>
            <a:picLocks noChangeAspect="1"/>
          </p:cNvPicPr>
          <p:nvPr/>
        </p:nvPicPr>
        <p:blipFill>
          <a:blip r:embed="rId1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6383" y="26556619"/>
            <a:ext cx="486486" cy="720000"/>
          </a:xfrm>
          <a:prstGeom prst="rect">
            <a:avLst/>
          </a:prstGeom>
        </p:spPr>
      </p:pic>
      <p:pic>
        <p:nvPicPr>
          <p:cNvPr id="1309" name="Afbeelding 1308" descr="Afbeelding met tekst, Lettertype, Graphics, symbool&#10;&#10;Door AI gegenereerde inhoud is mogelijk onjuist.">
            <a:extLst>
              <a:ext uri="{FF2B5EF4-FFF2-40B4-BE49-F238E27FC236}">
                <a16:creationId xmlns:a16="http://schemas.microsoft.com/office/drawing/2014/main" id="{58B6DBD6-A288-5BC9-8CA2-D6102DDD7370}"/>
              </a:ext>
            </a:extLst>
          </p:cNvPr>
          <p:cNvPicPr>
            <a:picLocks noChangeAspect="1"/>
          </p:cNvPicPr>
          <p:nvPr/>
        </p:nvPicPr>
        <p:blipFill>
          <a:blip r:embed="rId1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696" y="9784310"/>
            <a:ext cx="1113600" cy="720000"/>
          </a:xfrm>
          <a:prstGeom prst="rect">
            <a:avLst/>
          </a:prstGeom>
        </p:spPr>
      </p:pic>
      <p:pic>
        <p:nvPicPr>
          <p:cNvPr id="1311" name="Afbeelding 1310" descr="Afbeelding met schermopname, tekst, Lettertype, Elektrisch blauw&#10;&#10;Door AI gegenereerde inhoud is mogelijk onjuist.">
            <a:extLst>
              <a:ext uri="{FF2B5EF4-FFF2-40B4-BE49-F238E27FC236}">
                <a16:creationId xmlns:a16="http://schemas.microsoft.com/office/drawing/2014/main" id="{8A76C1ED-4C0B-4569-FE6C-B8411C4C81A7}"/>
              </a:ext>
            </a:extLst>
          </p:cNvPr>
          <p:cNvPicPr>
            <a:picLocks noChangeAspect="1"/>
          </p:cNvPicPr>
          <p:nvPr/>
        </p:nvPicPr>
        <p:blipFill>
          <a:blip r:embed="rId1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2138" y="13028470"/>
            <a:ext cx="482143" cy="720000"/>
          </a:xfrm>
          <a:prstGeom prst="rect">
            <a:avLst/>
          </a:prstGeom>
        </p:spPr>
      </p:pic>
      <p:pic>
        <p:nvPicPr>
          <p:cNvPr id="1313" name="Afbeelding 1312" descr="Afbeelding met symbool, clipart, logo, ontwerp&#10;&#10;Door AI gegenereerde inhoud is mogelijk onjuist.">
            <a:extLst>
              <a:ext uri="{FF2B5EF4-FFF2-40B4-BE49-F238E27FC236}">
                <a16:creationId xmlns:a16="http://schemas.microsoft.com/office/drawing/2014/main" id="{3FEEB98F-B677-42C2-4AB0-B230E6275266}"/>
              </a:ext>
            </a:extLst>
          </p:cNvPr>
          <p:cNvPicPr>
            <a:picLocks noChangeAspect="1"/>
          </p:cNvPicPr>
          <p:nvPr/>
        </p:nvPicPr>
        <p:blipFill>
          <a:blip r:embed="rId1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4936" y="30519241"/>
            <a:ext cx="900564" cy="720000"/>
          </a:xfrm>
          <a:prstGeom prst="rect">
            <a:avLst/>
          </a:prstGeom>
        </p:spPr>
      </p:pic>
      <p:pic>
        <p:nvPicPr>
          <p:cNvPr id="1319" name="Afbeelding 1318" descr="Afbeelding met cirkel&#10;&#10;Door AI gegenereerde inhoud is mogelijk onjuist.">
            <a:extLst>
              <a:ext uri="{FF2B5EF4-FFF2-40B4-BE49-F238E27FC236}">
                <a16:creationId xmlns:a16="http://schemas.microsoft.com/office/drawing/2014/main" id="{0C6C1D20-9196-9615-1F2C-16327EAD70DF}"/>
              </a:ext>
            </a:extLst>
          </p:cNvPr>
          <p:cNvPicPr>
            <a:picLocks noChangeAspect="1"/>
          </p:cNvPicPr>
          <p:nvPr/>
        </p:nvPicPr>
        <p:blipFill>
          <a:blip r:embed="rId1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1912" y="6040456"/>
            <a:ext cx="720000" cy="720000"/>
          </a:xfrm>
          <a:prstGeom prst="rect">
            <a:avLst/>
          </a:prstGeom>
        </p:spPr>
      </p:pic>
      <p:pic>
        <p:nvPicPr>
          <p:cNvPr id="1321" name="Afbeelding 1320">
            <a:extLst>
              <a:ext uri="{FF2B5EF4-FFF2-40B4-BE49-F238E27FC236}">
                <a16:creationId xmlns:a16="http://schemas.microsoft.com/office/drawing/2014/main" id="{1BF6A0A7-7C67-6FA4-2EC6-3058CC131890}"/>
              </a:ext>
            </a:extLst>
          </p:cNvPr>
          <p:cNvPicPr>
            <a:picLocks noChangeAspect="1"/>
          </p:cNvPicPr>
          <p:nvPr/>
        </p:nvPicPr>
        <p:blipFill>
          <a:blip r:embed="rId1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766" y="14675178"/>
            <a:ext cx="2580000" cy="720000"/>
          </a:xfrm>
          <a:prstGeom prst="rect">
            <a:avLst/>
          </a:prstGeom>
        </p:spPr>
      </p:pic>
      <p:pic>
        <p:nvPicPr>
          <p:cNvPr id="1323" name="Afbeelding 1322" descr="Afbeelding met symbool, lijn, Rechthoek, Lettertype&#10;&#10;Door AI gegenereerde inhoud is mogelijk onjuist.">
            <a:extLst>
              <a:ext uri="{FF2B5EF4-FFF2-40B4-BE49-F238E27FC236}">
                <a16:creationId xmlns:a16="http://schemas.microsoft.com/office/drawing/2014/main" id="{DCB8F5BC-C44D-248F-63AE-3CD798F78403}"/>
              </a:ext>
            </a:extLst>
          </p:cNvPr>
          <p:cNvPicPr>
            <a:picLocks noChangeAspect="1"/>
          </p:cNvPicPr>
          <p:nvPr/>
        </p:nvPicPr>
        <p:blipFill>
          <a:blip r:embed="rId1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9723" y="13028470"/>
            <a:ext cx="486486" cy="720000"/>
          </a:xfrm>
          <a:prstGeom prst="rect">
            <a:avLst/>
          </a:prstGeom>
        </p:spPr>
      </p:pic>
      <p:pic>
        <p:nvPicPr>
          <p:cNvPr id="1325" name="Afbeelding 1324" descr="Afbeelding met driehoek, lijn&#10;&#10;Door AI gegenereerde inhoud is mogelijk onjuist.">
            <a:extLst>
              <a:ext uri="{FF2B5EF4-FFF2-40B4-BE49-F238E27FC236}">
                <a16:creationId xmlns:a16="http://schemas.microsoft.com/office/drawing/2014/main" id="{E0600CB7-FD80-023B-0887-7C699E577207}"/>
              </a:ext>
            </a:extLst>
          </p:cNvPr>
          <p:cNvPicPr>
            <a:picLocks noChangeAspect="1"/>
          </p:cNvPicPr>
          <p:nvPr/>
        </p:nvPicPr>
        <p:blipFill>
          <a:blip r:embed="rId1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4486" y="1408326"/>
            <a:ext cx="818182" cy="720000"/>
          </a:xfrm>
          <a:prstGeom prst="rect">
            <a:avLst/>
          </a:prstGeom>
        </p:spPr>
      </p:pic>
      <p:pic>
        <p:nvPicPr>
          <p:cNvPr id="1327" name="Afbeelding 1326" descr="Afbeelding met wiel, band, rolstoel, spaak&#10;&#10;Door AI gegenereerde inhoud is mogelijk onjuist.">
            <a:extLst>
              <a:ext uri="{FF2B5EF4-FFF2-40B4-BE49-F238E27FC236}">
                <a16:creationId xmlns:a16="http://schemas.microsoft.com/office/drawing/2014/main" id="{3D247E74-0E35-0898-CC05-D25B093EEDAE}"/>
              </a:ext>
            </a:extLst>
          </p:cNvPr>
          <p:cNvPicPr>
            <a:picLocks noChangeAspect="1"/>
          </p:cNvPicPr>
          <p:nvPr/>
        </p:nvPicPr>
        <p:blipFill>
          <a:blip r:embed="rId1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3829" y="30475678"/>
            <a:ext cx="997894" cy="720000"/>
          </a:xfrm>
          <a:prstGeom prst="rect">
            <a:avLst/>
          </a:prstGeom>
        </p:spPr>
      </p:pic>
      <p:pic>
        <p:nvPicPr>
          <p:cNvPr id="1329" name="Afbeelding 1328" descr="Afbeelding met Rechthoek, geel&#10;&#10;Door AI gegenereerde inhoud is mogelijk onjuist.">
            <a:extLst>
              <a:ext uri="{FF2B5EF4-FFF2-40B4-BE49-F238E27FC236}">
                <a16:creationId xmlns:a16="http://schemas.microsoft.com/office/drawing/2014/main" id="{7A580494-8A0F-D75B-F13D-0AB4B087586E}"/>
              </a:ext>
            </a:extLst>
          </p:cNvPr>
          <p:cNvPicPr>
            <a:picLocks noChangeAspect="1"/>
          </p:cNvPicPr>
          <p:nvPr/>
        </p:nvPicPr>
        <p:blipFill>
          <a:blip r:embed="rId1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39" y="3894000"/>
            <a:ext cx="720000" cy="720000"/>
          </a:xfrm>
          <a:prstGeom prst="rect">
            <a:avLst/>
          </a:prstGeom>
        </p:spPr>
      </p:pic>
      <p:pic>
        <p:nvPicPr>
          <p:cNvPr id="1333" name="Afbeelding 1332" descr="Afbeelding met driehoek&#10;&#10;Door AI gegenereerde inhoud is mogelijk onjuist.">
            <a:extLst>
              <a:ext uri="{FF2B5EF4-FFF2-40B4-BE49-F238E27FC236}">
                <a16:creationId xmlns:a16="http://schemas.microsoft.com/office/drawing/2014/main" id="{2035A12A-660B-2A62-8A0F-88CFEC4B63C8}"/>
              </a:ext>
            </a:extLst>
          </p:cNvPr>
          <p:cNvPicPr>
            <a:picLocks noChangeAspect="1"/>
          </p:cNvPicPr>
          <p:nvPr/>
        </p:nvPicPr>
        <p:blipFill>
          <a:blip r:embed="rId1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1686" y="1408326"/>
            <a:ext cx="805970" cy="720000"/>
          </a:xfrm>
          <a:prstGeom prst="rect">
            <a:avLst/>
          </a:prstGeom>
        </p:spPr>
      </p:pic>
      <p:pic>
        <p:nvPicPr>
          <p:cNvPr id="1335" name="Afbeelding 1334" descr="Afbeelding met symbool, tekst, Lettertype, ontwerp&#10;&#10;Door AI gegenereerde inhoud is mogelijk onjuist.">
            <a:extLst>
              <a:ext uri="{FF2B5EF4-FFF2-40B4-BE49-F238E27FC236}">
                <a16:creationId xmlns:a16="http://schemas.microsoft.com/office/drawing/2014/main" id="{BA58CBE4-5CEF-C2E7-4D18-D1EE9D2A28EE}"/>
              </a:ext>
            </a:extLst>
          </p:cNvPr>
          <p:cNvPicPr>
            <a:picLocks noChangeAspect="1"/>
          </p:cNvPicPr>
          <p:nvPr/>
        </p:nvPicPr>
        <p:blipFill>
          <a:blip r:embed="rId1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5300" y="13028470"/>
            <a:ext cx="499382" cy="720000"/>
          </a:xfrm>
          <a:prstGeom prst="rect">
            <a:avLst/>
          </a:prstGeom>
        </p:spPr>
      </p:pic>
      <p:pic>
        <p:nvPicPr>
          <p:cNvPr id="1337" name="Afbeelding 1336" descr="Afbeelding met ontwerp, Rechthoek&#10;&#10;Door AI gegenereerde inhoud is mogelijk onjuist.">
            <a:extLst>
              <a:ext uri="{FF2B5EF4-FFF2-40B4-BE49-F238E27FC236}">
                <a16:creationId xmlns:a16="http://schemas.microsoft.com/office/drawing/2014/main" id="{EFF819BD-0402-106E-84A3-9BBA367A509F}"/>
              </a:ext>
            </a:extLst>
          </p:cNvPr>
          <p:cNvPicPr>
            <a:picLocks noChangeAspect="1"/>
          </p:cNvPicPr>
          <p:nvPr/>
        </p:nvPicPr>
        <p:blipFill>
          <a:blip r:embed="rId1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9463" y="13028470"/>
            <a:ext cx="486486" cy="720000"/>
          </a:xfrm>
          <a:prstGeom prst="rect">
            <a:avLst/>
          </a:prstGeom>
        </p:spPr>
      </p:pic>
      <p:pic>
        <p:nvPicPr>
          <p:cNvPr id="1339" name="Afbeelding 1338">
            <a:extLst>
              <a:ext uri="{FF2B5EF4-FFF2-40B4-BE49-F238E27FC236}">
                <a16:creationId xmlns:a16="http://schemas.microsoft.com/office/drawing/2014/main" id="{3CC7E167-8CC0-59A3-0955-3B4C8114A073}"/>
              </a:ext>
            </a:extLst>
          </p:cNvPr>
          <p:cNvPicPr>
            <a:picLocks noChangeAspect="1"/>
          </p:cNvPicPr>
          <p:nvPr/>
        </p:nvPicPr>
        <p:blipFill>
          <a:blip r:embed="rId1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874" y="14578482"/>
            <a:ext cx="2400000" cy="720000"/>
          </a:xfrm>
          <a:prstGeom prst="rect">
            <a:avLst/>
          </a:prstGeom>
        </p:spPr>
      </p:pic>
      <p:pic>
        <p:nvPicPr>
          <p:cNvPr id="1341" name="Afbeelding 1340" descr="Afbeelding met tekst, Lettertype, schermopname, logo&#10;&#10;Door AI gegenereerde inhoud is mogelijk onjuist.">
            <a:extLst>
              <a:ext uri="{FF2B5EF4-FFF2-40B4-BE49-F238E27FC236}">
                <a16:creationId xmlns:a16="http://schemas.microsoft.com/office/drawing/2014/main" id="{11BF166F-FC27-0443-6AAB-0ACA6EE7857F}"/>
              </a:ext>
            </a:extLst>
          </p:cNvPr>
          <p:cNvPicPr>
            <a:picLocks noChangeAspect="1"/>
          </p:cNvPicPr>
          <p:nvPr/>
        </p:nvPicPr>
        <p:blipFill>
          <a:blip r:embed="rId1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2429" y="16494947"/>
            <a:ext cx="482143" cy="720000"/>
          </a:xfrm>
          <a:prstGeom prst="rect">
            <a:avLst/>
          </a:prstGeom>
        </p:spPr>
      </p:pic>
      <p:pic>
        <p:nvPicPr>
          <p:cNvPr id="1343" name="Afbeelding 1342" descr="Afbeelding met symbool, Lettertype, tekst, nummer&#10;&#10;Door AI gegenereerde inhoud is mogelijk onjuist.">
            <a:extLst>
              <a:ext uri="{FF2B5EF4-FFF2-40B4-BE49-F238E27FC236}">
                <a16:creationId xmlns:a16="http://schemas.microsoft.com/office/drawing/2014/main" id="{F72CF1DF-8F48-AB43-1F1C-D95A28FF1E93}"/>
              </a:ext>
            </a:extLst>
          </p:cNvPr>
          <p:cNvPicPr>
            <a:picLocks noChangeAspect="1"/>
          </p:cNvPicPr>
          <p:nvPr/>
        </p:nvPicPr>
        <p:blipFill>
          <a:blip r:embed="rId1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8582" y="9784310"/>
            <a:ext cx="1070769" cy="720000"/>
          </a:xfrm>
          <a:prstGeom prst="rect">
            <a:avLst/>
          </a:prstGeom>
        </p:spPr>
      </p:pic>
      <p:pic>
        <p:nvPicPr>
          <p:cNvPr id="1347" name="Afbeelding 1346" descr="Afbeelding met Verkeersbord, tekst, driehoek, teken&#10;&#10;Door AI gegenereerde inhoud is mogelijk onjuist.">
            <a:extLst>
              <a:ext uri="{FF2B5EF4-FFF2-40B4-BE49-F238E27FC236}">
                <a16:creationId xmlns:a16="http://schemas.microsoft.com/office/drawing/2014/main" id="{085D7ED7-4D5C-36AB-7233-CCE061D52A04}"/>
              </a:ext>
            </a:extLst>
          </p:cNvPr>
          <p:cNvPicPr>
            <a:picLocks noChangeAspect="1"/>
          </p:cNvPicPr>
          <p:nvPr/>
        </p:nvPicPr>
        <p:blipFill>
          <a:blip r:embed="rId1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2538" y="1408326"/>
            <a:ext cx="818182" cy="720000"/>
          </a:xfrm>
          <a:prstGeom prst="rect">
            <a:avLst/>
          </a:prstGeom>
        </p:spPr>
      </p:pic>
      <p:pic>
        <p:nvPicPr>
          <p:cNvPr id="1349" name="Afbeelding 1348" descr="Afbeelding met symbool, logo, Lettertype, Graphics&#10;&#10;Door AI gegenereerde inhoud is mogelijk onjuist.">
            <a:extLst>
              <a:ext uri="{FF2B5EF4-FFF2-40B4-BE49-F238E27FC236}">
                <a16:creationId xmlns:a16="http://schemas.microsoft.com/office/drawing/2014/main" id="{DBAF2FBA-D511-737B-209F-8BE0B5B439A0}"/>
              </a:ext>
            </a:extLst>
          </p:cNvPr>
          <p:cNvPicPr>
            <a:picLocks noChangeAspect="1"/>
          </p:cNvPicPr>
          <p:nvPr/>
        </p:nvPicPr>
        <p:blipFill>
          <a:blip r:embed="rId1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1342" y="6040456"/>
            <a:ext cx="720000" cy="720000"/>
          </a:xfrm>
          <a:prstGeom prst="rect">
            <a:avLst/>
          </a:prstGeom>
        </p:spPr>
      </p:pic>
      <p:pic>
        <p:nvPicPr>
          <p:cNvPr id="1351" name="Afbeelding 1350" descr="Afbeelding met driehoek, tekst, lijn, kegel&#10;&#10;Door AI gegenereerde inhoud is mogelijk onjuist.">
            <a:extLst>
              <a:ext uri="{FF2B5EF4-FFF2-40B4-BE49-F238E27FC236}">
                <a16:creationId xmlns:a16="http://schemas.microsoft.com/office/drawing/2014/main" id="{B28BC88C-AAC2-CB98-0248-0F6CCFA87A3E}"/>
              </a:ext>
            </a:extLst>
          </p:cNvPr>
          <p:cNvPicPr>
            <a:picLocks noChangeAspect="1"/>
          </p:cNvPicPr>
          <p:nvPr/>
        </p:nvPicPr>
        <p:blipFill>
          <a:blip r:embed="rId1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1806" y="1408326"/>
            <a:ext cx="818182" cy="720000"/>
          </a:xfrm>
          <a:prstGeom prst="rect">
            <a:avLst/>
          </a:prstGeom>
        </p:spPr>
      </p:pic>
      <p:pic>
        <p:nvPicPr>
          <p:cNvPr id="1353" name="Afbeelding 1352" descr="Afbeelding met Verkeersbord, lijn, driehoek&#10;&#10;Door AI gegenereerde inhoud is mogelijk onjuist.">
            <a:extLst>
              <a:ext uri="{FF2B5EF4-FFF2-40B4-BE49-F238E27FC236}">
                <a16:creationId xmlns:a16="http://schemas.microsoft.com/office/drawing/2014/main" id="{C67A8628-0E6E-5CFB-48B0-BDF03A83ED7B}"/>
              </a:ext>
            </a:extLst>
          </p:cNvPr>
          <p:cNvPicPr>
            <a:picLocks noChangeAspect="1"/>
          </p:cNvPicPr>
          <p:nvPr/>
        </p:nvPicPr>
        <p:blipFill>
          <a:blip r:embed="rId1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8212" y="11377155"/>
            <a:ext cx="720000" cy="720000"/>
          </a:xfrm>
          <a:prstGeom prst="rect">
            <a:avLst/>
          </a:prstGeom>
        </p:spPr>
      </p:pic>
      <p:pic>
        <p:nvPicPr>
          <p:cNvPr id="1355" name="Afbeelding 1354" descr="Afbeelding met wiel, fiets, Fietswiel, Fietsframe&#10;&#10;Door AI gegenereerde inhoud is mogelijk onjuist.">
            <a:extLst>
              <a:ext uri="{FF2B5EF4-FFF2-40B4-BE49-F238E27FC236}">
                <a16:creationId xmlns:a16="http://schemas.microsoft.com/office/drawing/2014/main" id="{B1BA7FDE-6FB6-C39C-8C60-749427BAB12B}"/>
              </a:ext>
            </a:extLst>
          </p:cNvPr>
          <p:cNvPicPr>
            <a:picLocks noChangeAspect="1"/>
          </p:cNvPicPr>
          <p:nvPr/>
        </p:nvPicPr>
        <p:blipFill>
          <a:blip r:embed="rId1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9308" y="18194236"/>
            <a:ext cx="710363" cy="720000"/>
          </a:xfrm>
          <a:prstGeom prst="rect">
            <a:avLst/>
          </a:prstGeom>
        </p:spPr>
      </p:pic>
      <p:pic>
        <p:nvPicPr>
          <p:cNvPr id="1357" name="Afbeelding 1356" descr="Afbeelding met symbool, cirkel, Kleurrijkheid, Graphics&#10;&#10;Door AI gegenereerde inhoud is mogelijk onjuist.">
            <a:extLst>
              <a:ext uri="{FF2B5EF4-FFF2-40B4-BE49-F238E27FC236}">
                <a16:creationId xmlns:a16="http://schemas.microsoft.com/office/drawing/2014/main" id="{97BD5E85-D60A-BAD0-AA45-C6F134E023D7}"/>
              </a:ext>
            </a:extLst>
          </p:cNvPr>
          <p:cNvPicPr>
            <a:picLocks noChangeAspect="1"/>
          </p:cNvPicPr>
          <p:nvPr/>
        </p:nvPicPr>
        <p:blipFill>
          <a:blip r:embed="rId1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7850" y="3923810"/>
            <a:ext cx="720000" cy="720000"/>
          </a:xfrm>
          <a:prstGeom prst="rect">
            <a:avLst/>
          </a:prstGeom>
        </p:spPr>
      </p:pic>
      <p:pic>
        <p:nvPicPr>
          <p:cNvPr id="1359" name="Afbeelding 1358" descr="Afbeelding met symbool, logo, Rechthoek, Elektrisch blauw&#10;&#10;Door AI gegenereerde inhoud is mogelijk onjuist.">
            <a:extLst>
              <a:ext uri="{FF2B5EF4-FFF2-40B4-BE49-F238E27FC236}">
                <a16:creationId xmlns:a16="http://schemas.microsoft.com/office/drawing/2014/main" id="{7D166132-1F43-B231-A87F-0B982E70E432}"/>
              </a:ext>
            </a:extLst>
          </p:cNvPr>
          <p:cNvPicPr>
            <a:picLocks noChangeAspect="1"/>
          </p:cNvPicPr>
          <p:nvPr/>
        </p:nvPicPr>
        <p:blipFill>
          <a:blip r:embed="rId1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21260" y="11377155"/>
            <a:ext cx="490909" cy="720000"/>
          </a:xfrm>
          <a:prstGeom prst="rect">
            <a:avLst/>
          </a:prstGeom>
        </p:spPr>
      </p:pic>
      <p:pic>
        <p:nvPicPr>
          <p:cNvPr id="1361" name="Afbeelding 1360" descr="Afbeelding met Verkeersbord, driehoek, symbool, teken&#10;&#10;Door AI gegenereerde inhoud is mogelijk onjuist.">
            <a:extLst>
              <a:ext uri="{FF2B5EF4-FFF2-40B4-BE49-F238E27FC236}">
                <a16:creationId xmlns:a16="http://schemas.microsoft.com/office/drawing/2014/main" id="{48452368-2F4D-FF25-97E7-0F6694A13B29}"/>
              </a:ext>
            </a:extLst>
          </p:cNvPr>
          <p:cNvPicPr>
            <a:picLocks noChangeAspect="1"/>
          </p:cNvPicPr>
          <p:nvPr/>
        </p:nvPicPr>
        <p:blipFill>
          <a:blip r:embed="rId1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3531" y="3894000"/>
            <a:ext cx="818182" cy="720000"/>
          </a:xfrm>
          <a:prstGeom prst="rect">
            <a:avLst/>
          </a:prstGeom>
        </p:spPr>
      </p:pic>
      <p:pic>
        <p:nvPicPr>
          <p:cNvPr id="1363" name="Afbeelding 1362" descr="Afbeelding met tekst, Lettertype, Elektrisch blauw, schermopname&#10;&#10;Door AI gegenereerde inhoud is mogelijk onjuist.">
            <a:extLst>
              <a:ext uri="{FF2B5EF4-FFF2-40B4-BE49-F238E27FC236}">
                <a16:creationId xmlns:a16="http://schemas.microsoft.com/office/drawing/2014/main" id="{7CCC3C63-60A2-2C9F-1C1D-D42B3C182C36}"/>
              </a:ext>
            </a:extLst>
          </p:cNvPr>
          <p:cNvPicPr>
            <a:picLocks noChangeAspect="1"/>
          </p:cNvPicPr>
          <p:nvPr/>
        </p:nvPicPr>
        <p:blipFill>
          <a:blip r:embed="rId1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6954" y="14730020"/>
            <a:ext cx="1058824" cy="720000"/>
          </a:xfrm>
          <a:prstGeom prst="rect">
            <a:avLst/>
          </a:prstGeom>
        </p:spPr>
      </p:pic>
      <p:pic>
        <p:nvPicPr>
          <p:cNvPr id="1365" name="Afbeelding 1364">
            <a:extLst>
              <a:ext uri="{FF2B5EF4-FFF2-40B4-BE49-F238E27FC236}">
                <a16:creationId xmlns:a16="http://schemas.microsoft.com/office/drawing/2014/main" id="{E2F4672D-09AA-817D-C869-F6EFF1C7DC3F}"/>
              </a:ext>
            </a:extLst>
          </p:cNvPr>
          <p:cNvPicPr>
            <a:picLocks noChangeAspect="1"/>
          </p:cNvPicPr>
          <p:nvPr/>
        </p:nvPicPr>
        <p:blipFill>
          <a:blip r:embed="rId1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3501" y="24753796"/>
            <a:ext cx="208800" cy="720000"/>
          </a:xfrm>
          <a:prstGeom prst="rect">
            <a:avLst/>
          </a:prstGeom>
        </p:spPr>
      </p:pic>
      <p:pic>
        <p:nvPicPr>
          <p:cNvPr id="1367" name="Afbeelding 1366" descr="Afbeelding met tekst, Lettertype, logo, schermopname&#10;&#10;Door AI gegenereerde inhoud is mogelijk onjuist.">
            <a:extLst>
              <a:ext uri="{FF2B5EF4-FFF2-40B4-BE49-F238E27FC236}">
                <a16:creationId xmlns:a16="http://schemas.microsoft.com/office/drawing/2014/main" id="{35467E97-92CA-9CF8-3D6C-86A65AD3CB65}"/>
              </a:ext>
            </a:extLst>
          </p:cNvPr>
          <p:cNvPicPr>
            <a:picLocks noChangeAspect="1"/>
          </p:cNvPicPr>
          <p:nvPr/>
        </p:nvPicPr>
        <p:blipFill>
          <a:blip r:embed="rId1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16384" y="16494947"/>
            <a:ext cx="486486" cy="720000"/>
          </a:xfrm>
          <a:prstGeom prst="rect">
            <a:avLst/>
          </a:prstGeom>
        </p:spPr>
      </p:pic>
      <p:pic>
        <p:nvPicPr>
          <p:cNvPr id="1369" name="Afbeelding 1368" descr="Afbeelding met symbool, lijn, ontwerp&#10;&#10;Door AI gegenereerde inhoud is mogelijk onjuist.">
            <a:extLst>
              <a:ext uri="{FF2B5EF4-FFF2-40B4-BE49-F238E27FC236}">
                <a16:creationId xmlns:a16="http://schemas.microsoft.com/office/drawing/2014/main" id="{E688896C-D25A-F1BB-9882-DCC92DCBE8DF}"/>
              </a:ext>
            </a:extLst>
          </p:cNvPr>
          <p:cNvPicPr>
            <a:picLocks noChangeAspect="1"/>
          </p:cNvPicPr>
          <p:nvPr/>
        </p:nvPicPr>
        <p:blipFill>
          <a:blip r:embed="rId1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8509" y="24968793"/>
            <a:ext cx="720000" cy="720000"/>
          </a:xfrm>
          <a:prstGeom prst="rect">
            <a:avLst/>
          </a:prstGeom>
        </p:spPr>
      </p:pic>
      <p:pic>
        <p:nvPicPr>
          <p:cNvPr id="1371" name="Afbeelding 1370">
            <a:extLst>
              <a:ext uri="{FF2B5EF4-FFF2-40B4-BE49-F238E27FC236}">
                <a16:creationId xmlns:a16="http://schemas.microsoft.com/office/drawing/2014/main" id="{0A4C30B3-1CEC-40EE-381E-C0610B796F7C}"/>
              </a:ext>
            </a:extLst>
          </p:cNvPr>
          <p:cNvPicPr>
            <a:picLocks noChangeAspect="1"/>
          </p:cNvPicPr>
          <p:nvPr/>
        </p:nvPicPr>
        <p:blipFill>
          <a:blip r:embed="rId1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1768" y="14730020"/>
            <a:ext cx="2579993" cy="720000"/>
          </a:xfrm>
          <a:prstGeom prst="rect">
            <a:avLst/>
          </a:prstGeom>
        </p:spPr>
      </p:pic>
      <p:pic>
        <p:nvPicPr>
          <p:cNvPr id="1373" name="Afbeelding 1372" descr="Afbeelding met fiets, Fietsframe, wiel, Fietswiel&#10;&#10;Door AI gegenereerde inhoud is mogelijk onjuist.">
            <a:extLst>
              <a:ext uri="{FF2B5EF4-FFF2-40B4-BE49-F238E27FC236}">
                <a16:creationId xmlns:a16="http://schemas.microsoft.com/office/drawing/2014/main" id="{A34E7CE0-36F2-0A8F-E09B-E9B2DE727573}"/>
              </a:ext>
            </a:extLst>
          </p:cNvPr>
          <p:cNvPicPr>
            <a:picLocks noChangeAspect="1"/>
          </p:cNvPicPr>
          <p:nvPr/>
        </p:nvPicPr>
        <p:blipFill>
          <a:blip r:embed="rId1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8024" y="18194236"/>
            <a:ext cx="1416394" cy="720000"/>
          </a:xfrm>
          <a:prstGeom prst="rect">
            <a:avLst/>
          </a:prstGeom>
        </p:spPr>
      </p:pic>
      <p:pic>
        <p:nvPicPr>
          <p:cNvPr id="1375" name="Afbeelding 1374" descr="Afbeelding met logo, symbool, Graphics, Lettertype&#10;&#10;Door AI gegenereerde inhoud is mogelijk onjuist.">
            <a:extLst>
              <a:ext uri="{FF2B5EF4-FFF2-40B4-BE49-F238E27FC236}">
                <a16:creationId xmlns:a16="http://schemas.microsoft.com/office/drawing/2014/main" id="{60683A3C-ACD2-8E4D-DFFD-E5A9F260C14A}"/>
              </a:ext>
            </a:extLst>
          </p:cNvPr>
          <p:cNvPicPr>
            <a:picLocks noChangeAspect="1"/>
          </p:cNvPicPr>
          <p:nvPr/>
        </p:nvPicPr>
        <p:blipFill>
          <a:blip r:embed="rId1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5733" y="3894000"/>
            <a:ext cx="556701" cy="720000"/>
          </a:xfrm>
          <a:prstGeom prst="rect">
            <a:avLst/>
          </a:prstGeom>
        </p:spPr>
      </p:pic>
      <p:pic>
        <p:nvPicPr>
          <p:cNvPr id="1377" name="Afbeelding 1376">
            <a:extLst>
              <a:ext uri="{FF2B5EF4-FFF2-40B4-BE49-F238E27FC236}">
                <a16:creationId xmlns:a16="http://schemas.microsoft.com/office/drawing/2014/main" id="{74AC02AC-EBDE-83BC-E6B9-9B1B80739D55}"/>
              </a:ext>
            </a:extLst>
          </p:cNvPr>
          <p:cNvPicPr>
            <a:picLocks noChangeAspect="1"/>
          </p:cNvPicPr>
          <p:nvPr/>
        </p:nvPicPr>
        <p:blipFill>
          <a:blip r:embed="rId1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5928" y="14730020"/>
            <a:ext cx="1031351" cy="720000"/>
          </a:xfrm>
          <a:prstGeom prst="rect">
            <a:avLst/>
          </a:prstGeom>
        </p:spPr>
      </p:pic>
      <p:pic>
        <p:nvPicPr>
          <p:cNvPr id="1379" name="Afbeelding 1378" descr="Afbeelding met tekst, schermopname, Graphics, Lettertype&#10;&#10;Door AI gegenereerde inhoud is mogelijk onjuist.">
            <a:extLst>
              <a:ext uri="{FF2B5EF4-FFF2-40B4-BE49-F238E27FC236}">
                <a16:creationId xmlns:a16="http://schemas.microsoft.com/office/drawing/2014/main" id="{BB2C3A13-6E42-4359-D464-321D0229E47D}"/>
              </a:ext>
            </a:extLst>
          </p:cNvPr>
          <p:cNvPicPr>
            <a:picLocks noChangeAspect="1"/>
          </p:cNvPicPr>
          <p:nvPr/>
        </p:nvPicPr>
        <p:blipFill>
          <a:blip r:embed="rId1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146" y="13028470"/>
            <a:ext cx="482143" cy="720000"/>
          </a:xfrm>
          <a:prstGeom prst="rect">
            <a:avLst/>
          </a:prstGeom>
        </p:spPr>
      </p:pic>
      <p:pic>
        <p:nvPicPr>
          <p:cNvPr id="1381" name="Afbeelding 1380" descr="Afbeelding met cirkel, Graphics, logo, symbool&#10;&#10;Door AI gegenereerde inhoud is mogelijk onjuist.">
            <a:extLst>
              <a:ext uri="{FF2B5EF4-FFF2-40B4-BE49-F238E27FC236}">
                <a16:creationId xmlns:a16="http://schemas.microsoft.com/office/drawing/2014/main" id="{08361B34-6112-CA89-AE6E-E4E165217355}"/>
              </a:ext>
            </a:extLst>
          </p:cNvPr>
          <p:cNvPicPr>
            <a:picLocks noChangeAspect="1"/>
          </p:cNvPicPr>
          <p:nvPr/>
        </p:nvPicPr>
        <p:blipFill>
          <a:blip r:embed="rId1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3684" y="6040456"/>
            <a:ext cx="720000" cy="720000"/>
          </a:xfrm>
          <a:prstGeom prst="rect">
            <a:avLst/>
          </a:prstGeom>
        </p:spPr>
      </p:pic>
      <p:pic>
        <p:nvPicPr>
          <p:cNvPr id="1387" name="Afbeelding 1386" descr="Afbeelding met symbool, Elektrisch blauw, logo, schermopname&#10;&#10;Door AI gegenereerde inhoud is mogelijk onjuist.">
            <a:extLst>
              <a:ext uri="{FF2B5EF4-FFF2-40B4-BE49-F238E27FC236}">
                <a16:creationId xmlns:a16="http://schemas.microsoft.com/office/drawing/2014/main" id="{56844B43-9368-385E-FD04-14679EEE3CAA}"/>
              </a:ext>
            </a:extLst>
          </p:cNvPr>
          <p:cNvPicPr>
            <a:picLocks noChangeAspect="1"/>
          </p:cNvPicPr>
          <p:nvPr/>
        </p:nvPicPr>
        <p:blipFill>
          <a:blip r:embed="rId1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8641" y="24608793"/>
            <a:ext cx="720000" cy="720000"/>
          </a:xfrm>
          <a:prstGeom prst="rect">
            <a:avLst/>
          </a:prstGeom>
        </p:spPr>
      </p:pic>
      <p:pic>
        <p:nvPicPr>
          <p:cNvPr id="1389" name="Afbeelding 1388" descr="Afbeelding met symbool, groen&#10;&#10;Door AI gegenereerde inhoud is mogelijk onjuist.">
            <a:extLst>
              <a:ext uri="{FF2B5EF4-FFF2-40B4-BE49-F238E27FC236}">
                <a16:creationId xmlns:a16="http://schemas.microsoft.com/office/drawing/2014/main" id="{6760CC08-2CB1-9DC6-AF26-8C049FEB4422}"/>
              </a:ext>
            </a:extLst>
          </p:cNvPr>
          <p:cNvPicPr>
            <a:picLocks noChangeAspect="1"/>
          </p:cNvPicPr>
          <p:nvPr/>
        </p:nvPicPr>
        <p:blipFill>
          <a:blip r:embed="rId1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38665" y="11377155"/>
            <a:ext cx="720000" cy="720000"/>
          </a:xfrm>
          <a:prstGeom prst="rect">
            <a:avLst/>
          </a:prstGeom>
        </p:spPr>
      </p:pic>
      <p:pic>
        <p:nvPicPr>
          <p:cNvPr id="1391" name="Afbeelding 1390" descr="Afbeelding met tekst, Lettertype, Elektrisch blauw, schermopname&#10;&#10;Door AI gegenereerde inhoud is mogelijk onjuist.">
            <a:extLst>
              <a:ext uri="{FF2B5EF4-FFF2-40B4-BE49-F238E27FC236}">
                <a16:creationId xmlns:a16="http://schemas.microsoft.com/office/drawing/2014/main" id="{3F04B13B-5FC5-428E-33A0-7BD9F744E11E}"/>
              </a:ext>
            </a:extLst>
          </p:cNvPr>
          <p:cNvPicPr>
            <a:picLocks noChangeAspect="1"/>
          </p:cNvPicPr>
          <p:nvPr/>
        </p:nvPicPr>
        <p:blipFill>
          <a:blip r:embed="rId1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4670" y="9784310"/>
            <a:ext cx="792661" cy="720000"/>
          </a:xfrm>
          <a:prstGeom prst="rect">
            <a:avLst/>
          </a:prstGeom>
        </p:spPr>
      </p:pic>
      <p:pic>
        <p:nvPicPr>
          <p:cNvPr id="1393" name="Afbeelding 1392" descr="Afbeelding met tekst, Lettertype, logo, Graphics&#10;&#10;Door AI gegenereerde inhoud is mogelijk onjuist.">
            <a:extLst>
              <a:ext uri="{FF2B5EF4-FFF2-40B4-BE49-F238E27FC236}">
                <a16:creationId xmlns:a16="http://schemas.microsoft.com/office/drawing/2014/main" id="{965040C5-2C34-9B3E-71C7-D2BEC109349E}"/>
              </a:ext>
            </a:extLst>
          </p:cNvPr>
          <p:cNvPicPr>
            <a:picLocks noChangeAspect="1"/>
          </p:cNvPicPr>
          <p:nvPr/>
        </p:nvPicPr>
        <p:blipFill>
          <a:blip r:embed="rId1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8781" y="16513512"/>
            <a:ext cx="486486" cy="720000"/>
          </a:xfrm>
          <a:prstGeom prst="rect">
            <a:avLst/>
          </a:prstGeom>
        </p:spPr>
      </p:pic>
      <p:pic>
        <p:nvPicPr>
          <p:cNvPr id="1395" name="Afbeelding 1394" descr="Afbeelding met tekst, Lettertype, schermopname, cirkel&#10;&#10;Door AI gegenereerde inhoud is mogelijk onjuist.">
            <a:extLst>
              <a:ext uri="{FF2B5EF4-FFF2-40B4-BE49-F238E27FC236}">
                <a16:creationId xmlns:a16="http://schemas.microsoft.com/office/drawing/2014/main" id="{E10767A1-705A-8EEE-42BC-09FC31D09AF9}"/>
              </a:ext>
            </a:extLst>
          </p:cNvPr>
          <p:cNvPicPr>
            <a:picLocks noChangeAspect="1"/>
          </p:cNvPicPr>
          <p:nvPr/>
        </p:nvPicPr>
        <p:blipFill>
          <a:blip r:embed="rId1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9882" y="16494909"/>
            <a:ext cx="486486" cy="720000"/>
          </a:xfrm>
          <a:prstGeom prst="rect">
            <a:avLst/>
          </a:prstGeom>
        </p:spPr>
      </p:pic>
      <p:pic>
        <p:nvPicPr>
          <p:cNvPr id="1397" name="Afbeelding 1396" descr="Afbeelding met symbool, groen&#10;&#10;Door AI gegenereerde inhoud is mogelijk onjuist.">
            <a:extLst>
              <a:ext uri="{FF2B5EF4-FFF2-40B4-BE49-F238E27FC236}">
                <a16:creationId xmlns:a16="http://schemas.microsoft.com/office/drawing/2014/main" id="{E89EA629-E4CD-4D34-3326-380ED0903105}"/>
              </a:ext>
            </a:extLst>
          </p:cNvPr>
          <p:cNvPicPr>
            <a:picLocks noChangeAspect="1"/>
          </p:cNvPicPr>
          <p:nvPr/>
        </p:nvPicPr>
        <p:blipFill>
          <a:blip r:embed="rId1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9144" y="11377155"/>
            <a:ext cx="720000" cy="720000"/>
          </a:xfrm>
          <a:prstGeom prst="rect">
            <a:avLst/>
          </a:prstGeom>
        </p:spPr>
      </p:pic>
      <p:pic>
        <p:nvPicPr>
          <p:cNvPr id="1401" name="Afbeelding 1400" descr="Afbeelding met Verkeersbord&#10;&#10;Door AI gegenereerde inhoud is mogelijk onjuist.">
            <a:extLst>
              <a:ext uri="{FF2B5EF4-FFF2-40B4-BE49-F238E27FC236}">
                <a16:creationId xmlns:a16="http://schemas.microsoft.com/office/drawing/2014/main" id="{BCAB8FD4-9C42-E917-74BC-557B0339D511}"/>
              </a:ext>
            </a:extLst>
          </p:cNvPr>
          <p:cNvPicPr>
            <a:picLocks noChangeAspect="1"/>
          </p:cNvPicPr>
          <p:nvPr/>
        </p:nvPicPr>
        <p:blipFill>
          <a:blip r:embed="rId1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8146" y="1408326"/>
            <a:ext cx="818182" cy="720000"/>
          </a:xfrm>
          <a:prstGeom prst="rect">
            <a:avLst/>
          </a:prstGeom>
        </p:spPr>
      </p:pic>
      <p:pic>
        <p:nvPicPr>
          <p:cNvPr id="1403" name="Afbeelding 1402" descr="Afbeelding met tekst, Rechthoek, nummer, Elektrisch blauw&#10;&#10;Door AI gegenereerde inhoud is mogelijk onjuist.">
            <a:extLst>
              <a:ext uri="{FF2B5EF4-FFF2-40B4-BE49-F238E27FC236}">
                <a16:creationId xmlns:a16="http://schemas.microsoft.com/office/drawing/2014/main" id="{A80A13F9-E035-B3D0-22C0-0C8A1C83C6B0}"/>
              </a:ext>
            </a:extLst>
          </p:cNvPr>
          <p:cNvPicPr>
            <a:picLocks noChangeAspect="1"/>
          </p:cNvPicPr>
          <p:nvPr/>
        </p:nvPicPr>
        <p:blipFill>
          <a:blip r:embed="rId19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9899" y="16509157"/>
            <a:ext cx="395676" cy="720000"/>
          </a:xfrm>
          <a:prstGeom prst="rect">
            <a:avLst/>
          </a:prstGeom>
        </p:spPr>
      </p:pic>
      <p:pic>
        <p:nvPicPr>
          <p:cNvPr id="1405" name="Afbeelding 1404" descr="Afbeelding met schermopname, symbool&#10;&#10;Door AI gegenereerde inhoud is mogelijk onjuist.">
            <a:extLst>
              <a:ext uri="{FF2B5EF4-FFF2-40B4-BE49-F238E27FC236}">
                <a16:creationId xmlns:a16="http://schemas.microsoft.com/office/drawing/2014/main" id="{5188EDA9-EF6D-7C79-DCF9-B3A72D6670C3}"/>
              </a:ext>
            </a:extLst>
          </p:cNvPr>
          <p:cNvPicPr>
            <a:picLocks noChangeAspect="1"/>
          </p:cNvPicPr>
          <p:nvPr/>
        </p:nvPicPr>
        <p:blipFill>
          <a:blip r:embed="rId19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2234" y="9784310"/>
            <a:ext cx="1079997" cy="720000"/>
          </a:xfrm>
          <a:prstGeom prst="rect">
            <a:avLst/>
          </a:prstGeom>
        </p:spPr>
      </p:pic>
      <p:pic>
        <p:nvPicPr>
          <p:cNvPr id="1407" name="Afbeelding 1406" descr="Afbeelding met tekst, Lettertype, nummer, logo&#10;&#10;Door AI gegenereerde inhoud is mogelijk onjuist.">
            <a:extLst>
              <a:ext uri="{FF2B5EF4-FFF2-40B4-BE49-F238E27FC236}">
                <a16:creationId xmlns:a16="http://schemas.microsoft.com/office/drawing/2014/main" id="{40C4A9B0-CF08-8737-412D-A3EE64EBF89B}"/>
              </a:ext>
            </a:extLst>
          </p:cNvPr>
          <p:cNvPicPr>
            <a:picLocks noChangeAspect="1"/>
          </p:cNvPicPr>
          <p:nvPr/>
        </p:nvPicPr>
        <p:blipFill>
          <a:blip r:embed="rId19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4137" y="16494947"/>
            <a:ext cx="482143" cy="720000"/>
          </a:xfrm>
          <a:prstGeom prst="rect">
            <a:avLst/>
          </a:prstGeom>
        </p:spPr>
      </p:pic>
      <p:pic>
        <p:nvPicPr>
          <p:cNvPr id="1411" name="Afbeelding 1410" descr="Afbeelding met schermopname, ontwerp, internet&#10;&#10;Door AI gegenereerde inhoud is mogelijk onjuist.">
            <a:extLst>
              <a:ext uri="{FF2B5EF4-FFF2-40B4-BE49-F238E27FC236}">
                <a16:creationId xmlns:a16="http://schemas.microsoft.com/office/drawing/2014/main" id="{06C4B117-7334-0706-9EEC-F04289AFE5A6}"/>
              </a:ext>
            </a:extLst>
          </p:cNvPr>
          <p:cNvPicPr>
            <a:picLocks noChangeAspect="1"/>
          </p:cNvPicPr>
          <p:nvPr/>
        </p:nvPicPr>
        <p:blipFill>
          <a:blip r:embed="rId19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5413" y="13028470"/>
            <a:ext cx="432000" cy="720000"/>
          </a:xfrm>
          <a:prstGeom prst="rect">
            <a:avLst/>
          </a:prstGeom>
        </p:spPr>
      </p:pic>
      <p:pic>
        <p:nvPicPr>
          <p:cNvPr id="1413" name="Afbeelding 1412" descr="Afbeelding met Verkeersbord, driehoek, Lettertype, symbool&#10;&#10;Door AI gegenereerde inhoud is mogelijk onjuist.">
            <a:extLst>
              <a:ext uri="{FF2B5EF4-FFF2-40B4-BE49-F238E27FC236}">
                <a16:creationId xmlns:a16="http://schemas.microsoft.com/office/drawing/2014/main" id="{EEB347A7-0FB9-1C34-1AE8-DE9486107A91}"/>
              </a:ext>
            </a:extLst>
          </p:cNvPr>
          <p:cNvPicPr>
            <a:picLocks noChangeAspect="1"/>
          </p:cNvPicPr>
          <p:nvPr/>
        </p:nvPicPr>
        <p:blipFill>
          <a:blip r:embed="rId19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858" y="1408326"/>
            <a:ext cx="818182" cy="720000"/>
          </a:xfrm>
          <a:prstGeom prst="rect">
            <a:avLst/>
          </a:prstGeom>
        </p:spPr>
      </p:pic>
      <p:pic>
        <p:nvPicPr>
          <p:cNvPr id="1415" name="Afbeelding 1414" descr="Afbeelding met tekst, Fietswiel, fiets, Fietsframe&#10;&#10;Door AI gegenereerde inhoud is mogelijk onjuist.">
            <a:extLst>
              <a:ext uri="{FF2B5EF4-FFF2-40B4-BE49-F238E27FC236}">
                <a16:creationId xmlns:a16="http://schemas.microsoft.com/office/drawing/2014/main" id="{BF76AF7C-593F-72D3-F49B-D0E26C8C777F}"/>
              </a:ext>
            </a:extLst>
          </p:cNvPr>
          <p:cNvPicPr>
            <a:picLocks noChangeAspect="1"/>
          </p:cNvPicPr>
          <p:nvPr/>
        </p:nvPicPr>
        <p:blipFill>
          <a:blip r:embed="rId19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8224" y="18194236"/>
            <a:ext cx="1262338" cy="720000"/>
          </a:xfrm>
          <a:prstGeom prst="rect">
            <a:avLst/>
          </a:prstGeom>
        </p:spPr>
      </p:pic>
      <p:pic>
        <p:nvPicPr>
          <p:cNvPr id="1419" name="Afbeelding 1418" descr="Afbeelding met tekst, wiel, Lettertype, Fietswiel&#10;&#10;Door AI gegenereerde inhoud is mogelijk onjuist.">
            <a:extLst>
              <a:ext uri="{FF2B5EF4-FFF2-40B4-BE49-F238E27FC236}">
                <a16:creationId xmlns:a16="http://schemas.microsoft.com/office/drawing/2014/main" id="{B1C81321-6371-D54D-2A01-167645F1BFDA}"/>
              </a:ext>
            </a:extLst>
          </p:cNvPr>
          <p:cNvPicPr>
            <a:picLocks noChangeAspect="1"/>
          </p:cNvPicPr>
          <p:nvPr/>
        </p:nvPicPr>
        <p:blipFill>
          <a:blip r:embed="rId20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1350" y="18194236"/>
            <a:ext cx="949451" cy="720000"/>
          </a:xfrm>
          <a:prstGeom prst="rect">
            <a:avLst/>
          </a:prstGeom>
        </p:spPr>
      </p:pic>
      <p:pic>
        <p:nvPicPr>
          <p:cNvPr id="1421" name="Afbeelding 1420" descr="Afbeelding met Verkeersbord, Lettertype, driehoek, tekst&#10;&#10;Door AI gegenereerde inhoud is mogelijk onjuist.">
            <a:extLst>
              <a:ext uri="{FF2B5EF4-FFF2-40B4-BE49-F238E27FC236}">
                <a16:creationId xmlns:a16="http://schemas.microsoft.com/office/drawing/2014/main" id="{0BECD47F-CB0E-C4FA-D995-1CEE8C50D68F}"/>
              </a:ext>
            </a:extLst>
          </p:cNvPr>
          <p:cNvPicPr>
            <a:picLocks noChangeAspect="1"/>
          </p:cNvPicPr>
          <p:nvPr/>
        </p:nvPicPr>
        <p:blipFill>
          <a:blip r:embed="rId20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3022" y="1408326"/>
            <a:ext cx="818182" cy="720000"/>
          </a:xfrm>
          <a:prstGeom prst="rect">
            <a:avLst/>
          </a:prstGeom>
        </p:spPr>
      </p:pic>
      <p:pic>
        <p:nvPicPr>
          <p:cNvPr id="1423" name="Afbeelding 1422">
            <a:extLst>
              <a:ext uri="{FF2B5EF4-FFF2-40B4-BE49-F238E27FC236}">
                <a16:creationId xmlns:a16="http://schemas.microsoft.com/office/drawing/2014/main" id="{5380BFA4-A5C7-2440-CD07-4017AA426F72}"/>
              </a:ext>
            </a:extLst>
          </p:cNvPr>
          <p:cNvPicPr>
            <a:picLocks noChangeAspect="1"/>
          </p:cNvPicPr>
          <p:nvPr/>
        </p:nvPicPr>
        <p:blipFill>
          <a:blip r:embed="rId20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4366" y="30475678"/>
            <a:ext cx="1236522" cy="720000"/>
          </a:xfrm>
          <a:prstGeom prst="rect">
            <a:avLst/>
          </a:prstGeom>
        </p:spPr>
      </p:pic>
      <p:pic>
        <p:nvPicPr>
          <p:cNvPr id="1425" name="Afbeelding 1424" descr="Afbeelding met tekst, Lettertype, Elektrisch blauw, schermopname&#10;&#10;Door AI gegenereerde inhoud is mogelijk onjuist.">
            <a:extLst>
              <a:ext uri="{FF2B5EF4-FFF2-40B4-BE49-F238E27FC236}">
                <a16:creationId xmlns:a16="http://schemas.microsoft.com/office/drawing/2014/main" id="{F34D3714-0D7B-122B-CBB0-FD93295DE661}"/>
              </a:ext>
            </a:extLst>
          </p:cNvPr>
          <p:cNvPicPr>
            <a:picLocks noChangeAspect="1"/>
          </p:cNvPicPr>
          <p:nvPr/>
        </p:nvPicPr>
        <p:blipFill>
          <a:blip r:embed="rId20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56731" y="14730020"/>
            <a:ext cx="1263158" cy="720000"/>
          </a:xfrm>
          <a:prstGeom prst="rect">
            <a:avLst/>
          </a:prstGeom>
        </p:spPr>
      </p:pic>
      <p:pic>
        <p:nvPicPr>
          <p:cNvPr id="1427" name="Afbeelding 1426" descr="Afbeelding met symbool, cirkel&#10;&#10;Door AI gegenereerde inhoud is mogelijk onjuist.">
            <a:extLst>
              <a:ext uri="{FF2B5EF4-FFF2-40B4-BE49-F238E27FC236}">
                <a16:creationId xmlns:a16="http://schemas.microsoft.com/office/drawing/2014/main" id="{4C723C4B-72F6-3825-0CA2-3EA049375621}"/>
              </a:ext>
            </a:extLst>
          </p:cNvPr>
          <p:cNvPicPr>
            <a:picLocks noChangeAspect="1"/>
          </p:cNvPicPr>
          <p:nvPr/>
        </p:nvPicPr>
        <p:blipFill>
          <a:blip r:embed="rId20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5863" y="7886204"/>
            <a:ext cx="720000" cy="720000"/>
          </a:xfrm>
          <a:prstGeom prst="rect">
            <a:avLst/>
          </a:prstGeom>
        </p:spPr>
      </p:pic>
      <p:pic>
        <p:nvPicPr>
          <p:cNvPr id="1429" name="Afbeelding 1428" descr="Afbeelding met symbool, Elektrisch blauw, lijn, blauw&#10;&#10;Door AI gegenereerde inhoud is mogelijk onjuist.">
            <a:extLst>
              <a:ext uri="{FF2B5EF4-FFF2-40B4-BE49-F238E27FC236}">
                <a16:creationId xmlns:a16="http://schemas.microsoft.com/office/drawing/2014/main" id="{34780BFC-C18D-B2C5-423F-3F01C79E5BA7}"/>
              </a:ext>
            </a:extLst>
          </p:cNvPr>
          <p:cNvPicPr>
            <a:picLocks noChangeAspect="1"/>
          </p:cNvPicPr>
          <p:nvPr/>
        </p:nvPicPr>
        <p:blipFill>
          <a:blip r:embed="rId20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8803" y="9784310"/>
            <a:ext cx="720000" cy="720000"/>
          </a:xfrm>
          <a:prstGeom prst="rect">
            <a:avLst/>
          </a:prstGeom>
        </p:spPr>
      </p:pic>
      <p:pic>
        <p:nvPicPr>
          <p:cNvPr id="1431" name="Afbeelding 1430" descr="Afbeelding met Lettertype, Elektrisch blauw, symbool, nummer&#10;&#10;Door AI gegenereerde inhoud is mogelijk onjuist.">
            <a:extLst>
              <a:ext uri="{FF2B5EF4-FFF2-40B4-BE49-F238E27FC236}">
                <a16:creationId xmlns:a16="http://schemas.microsoft.com/office/drawing/2014/main" id="{31788512-7108-62F5-D2A4-4F34891938D5}"/>
              </a:ext>
            </a:extLst>
          </p:cNvPr>
          <p:cNvPicPr>
            <a:picLocks noChangeAspect="1"/>
          </p:cNvPicPr>
          <p:nvPr/>
        </p:nvPicPr>
        <p:blipFill>
          <a:blip r:embed="rId20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1633" y="9784310"/>
            <a:ext cx="917802" cy="720000"/>
          </a:xfrm>
          <a:prstGeom prst="rect">
            <a:avLst/>
          </a:prstGeom>
        </p:spPr>
      </p:pic>
      <p:pic>
        <p:nvPicPr>
          <p:cNvPr id="1433" name="Afbeelding 1432" descr="Afbeelding met Elektrisch blauw, schermopname, nummer, Lettertype&#10;&#10;Door AI gegenereerde inhoud is mogelijk onjuist.">
            <a:extLst>
              <a:ext uri="{FF2B5EF4-FFF2-40B4-BE49-F238E27FC236}">
                <a16:creationId xmlns:a16="http://schemas.microsoft.com/office/drawing/2014/main" id="{BFA8765A-A004-0CF0-4684-B2535F7D402F}"/>
              </a:ext>
            </a:extLst>
          </p:cNvPr>
          <p:cNvPicPr>
            <a:picLocks noChangeAspect="1"/>
          </p:cNvPicPr>
          <p:nvPr/>
        </p:nvPicPr>
        <p:blipFill>
          <a:blip r:embed="rId20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64463" y="9784310"/>
            <a:ext cx="917802" cy="720000"/>
          </a:xfrm>
          <a:prstGeom prst="rect">
            <a:avLst/>
          </a:prstGeom>
        </p:spPr>
      </p:pic>
      <p:pic>
        <p:nvPicPr>
          <p:cNvPr id="1435" name="Afbeelding 1434" descr="Afbeelding met tekst, Lettertype, wiel, symbool&#10;&#10;Door AI gegenereerde inhoud is mogelijk onjuist.">
            <a:extLst>
              <a:ext uri="{FF2B5EF4-FFF2-40B4-BE49-F238E27FC236}">
                <a16:creationId xmlns:a16="http://schemas.microsoft.com/office/drawing/2014/main" id="{A8D44C2A-2DF0-D905-541F-F1B3FD184962}"/>
              </a:ext>
            </a:extLst>
          </p:cNvPr>
          <p:cNvPicPr>
            <a:picLocks noChangeAspect="1"/>
          </p:cNvPicPr>
          <p:nvPr/>
        </p:nvPicPr>
        <p:blipFill>
          <a:blip r:embed="rId20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3188" y="18194236"/>
            <a:ext cx="949451" cy="720000"/>
          </a:xfrm>
          <a:prstGeom prst="rect">
            <a:avLst/>
          </a:prstGeom>
        </p:spPr>
      </p:pic>
      <p:pic>
        <p:nvPicPr>
          <p:cNvPr id="1439" name="Afbeelding 1438" descr="Afbeelding met tekst, Lettertype, schermopname, Elektrisch blauw&#10;&#10;Door AI gegenereerde inhoud is mogelijk onjuist.">
            <a:extLst>
              <a:ext uri="{FF2B5EF4-FFF2-40B4-BE49-F238E27FC236}">
                <a16:creationId xmlns:a16="http://schemas.microsoft.com/office/drawing/2014/main" id="{7CAA11DB-5C15-7308-0819-7134F8C4D3DA}"/>
              </a:ext>
            </a:extLst>
          </p:cNvPr>
          <p:cNvPicPr>
            <a:picLocks noChangeAspect="1"/>
          </p:cNvPicPr>
          <p:nvPr/>
        </p:nvPicPr>
        <p:blipFill>
          <a:blip r:embed="rId20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2130" y="3923810"/>
            <a:ext cx="593407" cy="720000"/>
          </a:xfrm>
          <a:prstGeom prst="rect">
            <a:avLst/>
          </a:prstGeom>
        </p:spPr>
      </p:pic>
      <p:pic>
        <p:nvPicPr>
          <p:cNvPr id="1441" name="Afbeelding 1440" descr="Afbeelding met tekst&#10;&#10;Door AI gegenereerde inhoud is mogelijk onjuist.">
            <a:extLst>
              <a:ext uri="{FF2B5EF4-FFF2-40B4-BE49-F238E27FC236}">
                <a16:creationId xmlns:a16="http://schemas.microsoft.com/office/drawing/2014/main" id="{FB692548-55AA-CE9A-5ADE-A4117426EAE2}"/>
              </a:ext>
            </a:extLst>
          </p:cNvPr>
          <p:cNvPicPr>
            <a:picLocks noChangeAspect="1"/>
          </p:cNvPicPr>
          <p:nvPr/>
        </p:nvPicPr>
        <p:blipFill>
          <a:blip r:embed="rId2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0921" y="24812113"/>
            <a:ext cx="1415593" cy="720000"/>
          </a:xfrm>
          <a:prstGeom prst="rect">
            <a:avLst/>
          </a:prstGeom>
        </p:spPr>
      </p:pic>
      <p:pic>
        <p:nvPicPr>
          <p:cNvPr id="1443" name="Afbeelding 1442" descr="Afbeelding met Verkeersbord, teken&#10;&#10;Door AI gegenereerde inhoud is mogelijk onjuist.">
            <a:extLst>
              <a:ext uri="{FF2B5EF4-FFF2-40B4-BE49-F238E27FC236}">
                <a16:creationId xmlns:a16="http://schemas.microsoft.com/office/drawing/2014/main" id="{7A966C43-A1CA-40AB-62F6-DCCE470F8FA9}"/>
              </a:ext>
            </a:extLst>
          </p:cNvPr>
          <p:cNvPicPr>
            <a:picLocks noChangeAspect="1"/>
          </p:cNvPicPr>
          <p:nvPr/>
        </p:nvPicPr>
        <p:blipFill>
          <a:blip r:embed="rId2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6682" y="1408326"/>
            <a:ext cx="818182" cy="720000"/>
          </a:xfrm>
          <a:prstGeom prst="rect">
            <a:avLst/>
          </a:prstGeom>
        </p:spPr>
      </p:pic>
      <p:pic>
        <p:nvPicPr>
          <p:cNvPr id="1445" name="Afbeelding 1444" descr="Afbeelding met Verkeersbord, teken, driehoek&#10;&#10;Door AI gegenereerde inhoud is mogelijk onjuist.">
            <a:extLst>
              <a:ext uri="{FF2B5EF4-FFF2-40B4-BE49-F238E27FC236}">
                <a16:creationId xmlns:a16="http://schemas.microsoft.com/office/drawing/2014/main" id="{D71CA4B7-8DA0-EBEC-D56E-88BEEC3EB19F}"/>
              </a:ext>
            </a:extLst>
          </p:cNvPr>
          <p:cNvPicPr>
            <a:picLocks noChangeAspect="1"/>
          </p:cNvPicPr>
          <p:nvPr/>
        </p:nvPicPr>
        <p:blipFill>
          <a:blip r:embed="rId2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3754" y="1408326"/>
            <a:ext cx="818182" cy="720000"/>
          </a:xfrm>
          <a:prstGeom prst="rect">
            <a:avLst/>
          </a:prstGeom>
        </p:spPr>
      </p:pic>
      <p:pic>
        <p:nvPicPr>
          <p:cNvPr id="1447" name="Afbeelding 1446" descr="Afbeelding met symbool, Lettertype, Rechthoek, geel&#10;&#10;Door AI gegenereerde inhoud is mogelijk onjuist.">
            <a:extLst>
              <a:ext uri="{FF2B5EF4-FFF2-40B4-BE49-F238E27FC236}">
                <a16:creationId xmlns:a16="http://schemas.microsoft.com/office/drawing/2014/main" id="{A19B7552-735A-06F5-7929-3681A66F6C5F}"/>
              </a:ext>
            </a:extLst>
          </p:cNvPr>
          <p:cNvPicPr>
            <a:picLocks noChangeAspect="1"/>
          </p:cNvPicPr>
          <p:nvPr/>
        </p:nvPicPr>
        <p:blipFill>
          <a:blip r:embed="rId2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4431" y="13028470"/>
            <a:ext cx="806400" cy="720000"/>
          </a:xfrm>
          <a:prstGeom prst="rect">
            <a:avLst/>
          </a:prstGeom>
        </p:spPr>
      </p:pic>
      <p:pic>
        <p:nvPicPr>
          <p:cNvPr id="1451" name="Afbeelding 1450" descr="Afbeelding met wiel, cirkel, fiets&#10;&#10;Door AI gegenereerde inhoud is mogelijk onjuist.">
            <a:extLst>
              <a:ext uri="{FF2B5EF4-FFF2-40B4-BE49-F238E27FC236}">
                <a16:creationId xmlns:a16="http://schemas.microsoft.com/office/drawing/2014/main" id="{2BACC220-9080-4FAE-8A96-E1BAAA3D38CA}"/>
              </a:ext>
            </a:extLst>
          </p:cNvPr>
          <p:cNvPicPr>
            <a:picLocks noChangeAspect="1"/>
          </p:cNvPicPr>
          <p:nvPr/>
        </p:nvPicPr>
        <p:blipFill>
          <a:blip r:embed="rId2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988" y="6040456"/>
            <a:ext cx="720000" cy="720000"/>
          </a:xfrm>
          <a:prstGeom prst="rect">
            <a:avLst/>
          </a:prstGeom>
        </p:spPr>
      </p:pic>
      <p:pic>
        <p:nvPicPr>
          <p:cNvPr id="1453" name="Afbeelding 1452" descr="Afbeelding met symbool, logo, embleem, vlag&#10;&#10;Door AI gegenereerde inhoud is mogelijk onjuist.">
            <a:extLst>
              <a:ext uri="{FF2B5EF4-FFF2-40B4-BE49-F238E27FC236}">
                <a16:creationId xmlns:a16="http://schemas.microsoft.com/office/drawing/2014/main" id="{B026C1FC-F4E8-B9D1-7BE0-2C4047381F60}"/>
              </a:ext>
            </a:extLst>
          </p:cNvPr>
          <p:cNvPicPr>
            <a:picLocks noChangeAspect="1"/>
          </p:cNvPicPr>
          <p:nvPr/>
        </p:nvPicPr>
        <p:blipFill>
          <a:blip r:embed="rId2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0769" y="3894000"/>
            <a:ext cx="818182" cy="720000"/>
          </a:xfrm>
          <a:prstGeom prst="rect">
            <a:avLst/>
          </a:prstGeom>
        </p:spPr>
      </p:pic>
      <p:pic>
        <p:nvPicPr>
          <p:cNvPr id="1455" name="Afbeelding 1454" descr="Afbeelding met Lettertype, Graphics, logo, cirkel&#10;&#10;Door AI gegenereerde inhoud is mogelijk onjuist.">
            <a:extLst>
              <a:ext uri="{FF2B5EF4-FFF2-40B4-BE49-F238E27FC236}">
                <a16:creationId xmlns:a16="http://schemas.microsoft.com/office/drawing/2014/main" id="{0CB8B7F4-260B-62D4-C7EF-D95A16695C11}"/>
              </a:ext>
            </a:extLst>
          </p:cNvPr>
          <p:cNvPicPr>
            <a:picLocks noChangeAspect="1"/>
          </p:cNvPicPr>
          <p:nvPr/>
        </p:nvPicPr>
        <p:blipFill>
          <a:blip r:embed="rId2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3494" y="6040456"/>
            <a:ext cx="720000" cy="720000"/>
          </a:xfrm>
          <a:prstGeom prst="rect">
            <a:avLst/>
          </a:prstGeom>
        </p:spPr>
      </p:pic>
      <p:pic>
        <p:nvPicPr>
          <p:cNvPr id="1457" name="Afbeelding 1456" descr="Afbeelding met schermopname, Lettertype, symbool, Elektrisch blauw&#10;&#10;Door AI gegenereerde inhoud is mogelijk onjuist.">
            <a:extLst>
              <a:ext uri="{FF2B5EF4-FFF2-40B4-BE49-F238E27FC236}">
                <a16:creationId xmlns:a16="http://schemas.microsoft.com/office/drawing/2014/main" id="{E64D0CCA-3DCF-733A-2941-24DDBE2A0825}"/>
              </a:ext>
            </a:extLst>
          </p:cNvPr>
          <p:cNvPicPr>
            <a:picLocks noChangeAspect="1"/>
          </p:cNvPicPr>
          <p:nvPr/>
        </p:nvPicPr>
        <p:blipFill>
          <a:blip r:embed="rId2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6929" y="3923810"/>
            <a:ext cx="600000" cy="720000"/>
          </a:xfrm>
          <a:prstGeom prst="rect">
            <a:avLst/>
          </a:prstGeom>
        </p:spPr>
      </p:pic>
      <p:pic>
        <p:nvPicPr>
          <p:cNvPr id="1461" name="Afbeelding 1460" descr="Afbeelding met Fietswiel, cirkel, fiets&#10;&#10;Door AI gegenereerde inhoud is mogelijk onjuist.">
            <a:extLst>
              <a:ext uri="{FF2B5EF4-FFF2-40B4-BE49-F238E27FC236}">
                <a16:creationId xmlns:a16="http://schemas.microsoft.com/office/drawing/2014/main" id="{F3DB8D40-EDB9-CBD7-523A-6890A968E45B}"/>
              </a:ext>
            </a:extLst>
          </p:cNvPr>
          <p:cNvPicPr>
            <a:picLocks noChangeAspect="1"/>
          </p:cNvPicPr>
          <p:nvPr/>
        </p:nvPicPr>
        <p:blipFill>
          <a:blip r:embed="rId2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0309" y="7886204"/>
            <a:ext cx="720000" cy="720000"/>
          </a:xfrm>
          <a:prstGeom prst="rect">
            <a:avLst/>
          </a:prstGeom>
        </p:spPr>
      </p:pic>
      <p:pic>
        <p:nvPicPr>
          <p:cNvPr id="1463" name="Afbeelding 1462" descr="Afbeelding met schermopname, Rechthoek, ontwerp, internet&#10;&#10;Door AI gegenereerde inhoud is mogelijk onjuist.">
            <a:extLst>
              <a:ext uri="{FF2B5EF4-FFF2-40B4-BE49-F238E27FC236}">
                <a16:creationId xmlns:a16="http://schemas.microsoft.com/office/drawing/2014/main" id="{655483CF-2542-350F-414F-3B103B219057}"/>
              </a:ext>
            </a:extLst>
          </p:cNvPr>
          <p:cNvPicPr>
            <a:picLocks noChangeAspect="1"/>
          </p:cNvPicPr>
          <p:nvPr/>
        </p:nvPicPr>
        <p:blipFill>
          <a:blip r:embed="rId2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6843" y="13028470"/>
            <a:ext cx="451636" cy="720000"/>
          </a:xfrm>
          <a:prstGeom prst="rect">
            <a:avLst/>
          </a:prstGeom>
        </p:spPr>
      </p:pic>
      <p:pic>
        <p:nvPicPr>
          <p:cNvPr id="1465" name="Afbeelding 1464" descr="Afbeelding met zwart-wit&#10;&#10;Door AI gegenereerde inhoud is mogelijk onjuist.">
            <a:extLst>
              <a:ext uri="{FF2B5EF4-FFF2-40B4-BE49-F238E27FC236}">
                <a16:creationId xmlns:a16="http://schemas.microsoft.com/office/drawing/2014/main" id="{8604040D-516F-8EAC-BCE9-24E36DBFFEE0}"/>
              </a:ext>
            </a:extLst>
          </p:cNvPr>
          <p:cNvPicPr>
            <a:picLocks noChangeAspect="1"/>
          </p:cNvPicPr>
          <p:nvPr/>
        </p:nvPicPr>
        <p:blipFill>
          <a:blip r:embed="rId2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2274" y="18194236"/>
            <a:ext cx="1426154" cy="720000"/>
          </a:xfrm>
          <a:prstGeom prst="rect">
            <a:avLst/>
          </a:prstGeom>
        </p:spPr>
      </p:pic>
      <p:pic>
        <p:nvPicPr>
          <p:cNvPr id="1469" name="Afbeelding 1468" descr="Afbeelding met symbool, logo, schermopname, Graphics&#10;&#10;Door AI gegenereerde inhoud is mogelijk onjuist.">
            <a:extLst>
              <a:ext uri="{FF2B5EF4-FFF2-40B4-BE49-F238E27FC236}">
                <a16:creationId xmlns:a16="http://schemas.microsoft.com/office/drawing/2014/main" id="{5BC4C9B7-03FC-06D7-6EAF-6056AC0C92D0}"/>
              </a:ext>
            </a:extLst>
          </p:cNvPr>
          <p:cNvPicPr>
            <a:picLocks noChangeAspect="1"/>
          </p:cNvPicPr>
          <p:nvPr/>
        </p:nvPicPr>
        <p:blipFill>
          <a:blip r:embed="rId2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8412" y="3923810"/>
            <a:ext cx="486486" cy="720000"/>
          </a:xfrm>
          <a:prstGeom prst="rect">
            <a:avLst/>
          </a:prstGeom>
        </p:spPr>
      </p:pic>
      <p:pic>
        <p:nvPicPr>
          <p:cNvPr id="1471" name="Afbeelding 1470" descr="Afbeelding met Fietswiel, fiets, Fietsframe, wiel&#10;&#10;Door AI gegenereerde inhoud is mogelijk onjuist.">
            <a:extLst>
              <a:ext uri="{FF2B5EF4-FFF2-40B4-BE49-F238E27FC236}">
                <a16:creationId xmlns:a16="http://schemas.microsoft.com/office/drawing/2014/main" id="{9FC83606-5494-C9EC-1FD7-7AAD71C69F0E}"/>
              </a:ext>
            </a:extLst>
          </p:cNvPr>
          <p:cNvPicPr>
            <a:picLocks noChangeAspect="1"/>
          </p:cNvPicPr>
          <p:nvPr/>
        </p:nvPicPr>
        <p:blipFill>
          <a:blip r:embed="rId2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3246" y="18194236"/>
            <a:ext cx="714050" cy="720000"/>
          </a:xfrm>
          <a:prstGeom prst="rect">
            <a:avLst/>
          </a:prstGeom>
        </p:spPr>
      </p:pic>
      <p:pic>
        <p:nvPicPr>
          <p:cNvPr id="1473" name="Afbeelding 1472" descr="Afbeelding met cirkel, Lettertype, Graphics, symbool&#10;&#10;Door AI gegenereerde inhoud is mogelijk onjuist.">
            <a:extLst>
              <a:ext uri="{FF2B5EF4-FFF2-40B4-BE49-F238E27FC236}">
                <a16:creationId xmlns:a16="http://schemas.microsoft.com/office/drawing/2014/main" id="{F355488C-AD13-F888-44C9-EAAD8BA95559}"/>
              </a:ext>
            </a:extLst>
          </p:cNvPr>
          <p:cNvPicPr>
            <a:picLocks noChangeAspect="1"/>
          </p:cNvPicPr>
          <p:nvPr/>
        </p:nvPicPr>
        <p:blipFill>
          <a:blip r:embed="rId2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5380" y="3923810"/>
            <a:ext cx="720000" cy="720000"/>
          </a:xfrm>
          <a:prstGeom prst="rect">
            <a:avLst/>
          </a:prstGeom>
        </p:spPr>
      </p:pic>
      <p:pic>
        <p:nvPicPr>
          <p:cNvPr id="1475" name="Afbeelding 1474" descr="Afbeelding met logo, symbool, schermopname, Lettertype&#10;&#10;Door AI gegenereerde inhoud is mogelijk onjuist.">
            <a:extLst>
              <a:ext uri="{FF2B5EF4-FFF2-40B4-BE49-F238E27FC236}">
                <a16:creationId xmlns:a16="http://schemas.microsoft.com/office/drawing/2014/main" id="{A0C61890-BA88-9A5E-EE75-7305A0936AB4}"/>
              </a:ext>
            </a:extLst>
          </p:cNvPr>
          <p:cNvPicPr>
            <a:picLocks noChangeAspect="1"/>
          </p:cNvPicPr>
          <p:nvPr/>
        </p:nvPicPr>
        <p:blipFill>
          <a:blip r:embed="rId2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3792" y="3923810"/>
            <a:ext cx="486486" cy="720000"/>
          </a:xfrm>
          <a:prstGeom prst="rect">
            <a:avLst/>
          </a:prstGeom>
        </p:spPr>
      </p:pic>
      <p:pic>
        <p:nvPicPr>
          <p:cNvPr id="1477" name="Afbeelding 1476" descr="Afbeelding met schermopname, ontwerp, Rechthoek, Elektrisch blauw&#10;&#10;Door AI gegenereerde inhoud is mogelijk onjuist.">
            <a:extLst>
              <a:ext uri="{FF2B5EF4-FFF2-40B4-BE49-F238E27FC236}">
                <a16:creationId xmlns:a16="http://schemas.microsoft.com/office/drawing/2014/main" id="{22ABD018-82A7-BA1F-72F7-F3EB2ED62353}"/>
              </a:ext>
            </a:extLst>
          </p:cNvPr>
          <p:cNvPicPr>
            <a:picLocks noChangeAspect="1"/>
          </p:cNvPicPr>
          <p:nvPr/>
        </p:nvPicPr>
        <p:blipFill>
          <a:blip r:embed="rId2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347" y="13028470"/>
            <a:ext cx="458182" cy="720000"/>
          </a:xfrm>
          <a:prstGeom prst="rect">
            <a:avLst/>
          </a:prstGeom>
        </p:spPr>
      </p:pic>
      <p:pic>
        <p:nvPicPr>
          <p:cNvPr id="1479" name="Afbeelding 1478" descr="Afbeelding met tekst, wiel, Fietswiel, fiets&#10;&#10;Door AI gegenereerde inhoud is mogelijk onjuist.">
            <a:extLst>
              <a:ext uri="{FF2B5EF4-FFF2-40B4-BE49-F238E27FC236}">
                <a16:creationId xmlns:a16="http://schemas.microsoft.com/office/drawing/2014/main" id="{38C1E162-B7A6-45AF-6E27-45515BD5BDF6}"/>
              </a:ext>
            </a:extLst>
          </p:cNvPr>
          <p:cNvPicPr>
            <a:picLocks noChangeAspect="1"/>
          </p:cNvPicPr>
          <p:nvPr/>
        </p:nvPicPr>
        <p:blipFill>
          <a:blip r:embed="rId2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1408" y="18194236"/>
            <a:ext cx="949451" cy="720000"/>
          </a:xfrm>
          <a:prstGeom prst="rect">
            <a:avLst/>
          </a:prstGeom>
        </p:spPr>
      </p:pic>
      <p:pic>
        <p:nvPicPr>
          <p:cNvPr id="1481" name="Afbeelding 1480" descr="Afbeelding met Rechthoek, schermopname, lijn, ontwerp&#10;&#10;Door AI gegenereerde inhoud is mogelijk onjuist.">
            <a:extLst>
              <a:ext uri="{FF2B5EF4-FFF2-40B4-BE49-F238E27FC236}">
                <a16:creationId xmlns:a16="http://schemas.microsoft.com/office/drawing/2014/main" id="{401EC90C-44FD-1248-960D-387FD9CEFCEE}"/>
              </a:ext>
            </a:extLst>
          </p:cNvPr>
          <p:cNvPicPr>
            <a:picLocks noChangeAspect="1"/>
          </p:cNvPicPr>
          <p:nvPr/>
        </p:nvPicPr>
        <p:blipFill>
          <a:blip r:embed="rId2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6696" y="7886204"/>
            <a:ext cx="482143" cy="720000"/>
          </a:xfrm>
          <a:prstGeom prst="rect">
            <a:avLst/>
          </a:prstGeom>
        </p:spPr>
      </p:pic>
      <p:pic>
        <p:nvPicPr>
          <p:cNvPr id="1483" name="Afbeelding 1482" descr="Afbeelding met Verkeersbord, teken, driehoek&#10;&#10;Door AI gegenereerde inhoud is mogelijk onjuist.">
            <a:extLst>
              <a:ext uri="{FF2B5EF4-FFF2-40B4-BE49-F238E27FC236}">
                <a16:creationId xmlns:a16="http://schemas.microsoft.com/office/drawing/2014/main" id="{4D3EC9CE-4D9D-96CC-9C4E-1651747B5456}"/>
              </a:ext>
            </a:extLst>
          </p:cNvPr>
          <p:cNvPicPr>
            <a:picLocks noChangeAspect="1"/>
          </p:cNvPicPr>
          <p:nvPr/>
        </p:nvPicPr>
        <p:blipFill>
          <a:blip r:embed="rId2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6198" y="1408326"/>
            <a:ext cx="818182" cy="720000"/>
          </a:xfrm>
          <a:prstGeom prst="rect">
            <a:avLst/>
          </a:prstGeom>
        </p:spPr>
      </p:pic>
      <p:pic>
        <p:nvPicPr>
          <p:cNvPr id="1485" name="Afbeelding 1484" descr="Afbeelding met cirkel, Graphics, symbool&#10;&#10;Door AI gegenereerde inhoud is mogelijk onjuist.">
            <a:extLst>
              <a:ext uri="{FF2B5EF4-FFF2-40B4-BE49-F238E27FC236}">
                <a16:creationId xmlns:a16="http://schemas.microsoft.com/office/drawing/2014/main" id="{6899104B-A162-CAAE-0884-C4CA0E5C1A93}"/>
              </a:ext>
            </a:extLst>
          </p:cNvPr>
          <p:cNvPicPr>
            <a:picLocks noChangeAspect="1"/>
          </p:cNvPicPr>
          <p:nvPr/>
        </p:nvPicPr>
        <p:blipFill>
          <a:blip r:embed="rId2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6614" y="7886204"/>
            <a:ext cx="720000" cy="720000"/>
          </a:xfrm>
          <a:prstGeom prst="rect">
            <a:avLst/>
          </a:prstGeom>
        </p:spPr>
      </p:pic>
      <p:pic>
        <p:nvPicPr>
          <p:cNvPr id="1487" name="Afbeelding 1486">
            <a:extLst>
              <a:ext uri="{FF2B5EF4-FFF2-40B4-BE49-F238E27FC236}">
                <a16:creationId xmlns:a16="http://schemas.microsoft.com/office/drawing/2014/main" id="{85DB51FF-8065-E0E8-33FD-E13D20D572EA}"/>
              </a:ext>
            </a:extLst>
          </p:cNvPr>
          <p:cNvPicPr>
            <a:picLocks noChangeAspect="1"/>
          </p:cNvPicPr>
          <p:nvPr/>
        </p:nvPicPr>
        <p:blipFill>
          <a:blip r:embed="rId2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978" y="14503711"/>
            <a:ext cx="1028571" cy="720000"/>
          </a:xfrm>
          <a:prstGeom prst="rect">
            <a:avLst/>
          </a:prstGeom>
        </p:spPr>
      </p:pic>
      <p:pic>
        <p:nvPicPr>
          <p:cNvPr id="1489" name="Afbeelding 1488" descr="Afbeelding met symbool, logo, schermopname, Rechthoek&#10;&#10;Door AI gegenereerde inhoud is mogelijk onjuist.">
            <a:extLst>
              <a:ext uri="{FF2B5EF4-FFF2-40B4-BE49-F238E27FC236}">
                <a16:creationId xmlns:a16="http://schemas.microsoft.com/office/drawing/2014/main" id="{E7779D8D-EF8B-29D3-CD4E-957A57FD7C4A}"/>
              </a:ext>
            </a:extLst>
          </p:cNvPr>
          <p:cNvPicPr>
            <a:picLocks noChangeAspect="1"/>
          </p:cNvPicPr>
          <p:nvPr/>
        </p:nvPicPr>
        <p:blipFill>
          <a:blip r:embed="rId2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9697" y="11377155"/>
            <a:ext cx="486486" cy="720000"/>
          </a:xfrm>
          <a:prstGeom prst="rect">
            <a:avLst/>
          </a:prstGeom>
        </p:spPr>
      </p:pic>
      <p:pic>
        <p:nvPicPr>
          <p:cNvPr id="1491" name="Afbeelding 1490" descr="Afbeelding met tekst, Fietswiel, Fietsframe, wiel&#10;&#10;Door AI gegenereerde inhoud is mogelijk onjuist.">
            <a:extLst>
              <a:ext uri="{FF2B5EF4-FFF2-40B4-BE49-F238E27FC236}">
                <a16:creationId xmlns:a16="http://schemas.microsoft.com/office/drawing/2014/main" id="{94DBA317-4179-EFD6-49E6-71C2A64016C1}"/>
              </a:ext>
            </a:extLst>
          </p:cNvPr>
          <p:cNvPicPr>
            <a:picLocks noChangeAspect="1"/>
          </p:cNvPicPr>
          <p:nvPr/>
        </p:nvPicPr>
        <p:blipFill>
          <a:blip r:embed="rId2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6805" y="18194236"/>
            <a:ext cx="1262338" cy="720000"/>
          </a:xfrm>
          <a:prstGeom prst="rect">
            <a:avLst/>
          </a:prstGeom>
        </p:spPr>
      </p:pic>
      <p:pic>
        <p:nvPicPr>
          <p:cNvPr id="1493" name="Afbeelding 1492">
            <a:extLst>
              <a:ext uri="{FF2B5EF4-FFF2-40B4-BE49-F238E27FC236}">
                <a16:creationId xmlns:a16="http://schemas.microsoft.com/office/drawing/2014/main" id="{5FEF874E-93F3-9A15-6DB9-CC0352FF9563}"/>
              </a:ext>
            </a:extLst>
          </p:cNvPr>
          <p:cNvPicPr>
            <a:picLocks noChangeAspect="1"/>
          </p:cNvPicPr>
          <p:nvPr/>
        </p:nvPicPr>
        <p:blipFill>
          <a:blip r:embed="rId2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7911" y="14730020"/>
            <a:ext cx="1542857" cy="720000"/>
          </a:xfrm>
          <a:prstGeom prst="rect">
            <a:avLst/>
          </a:prstGeom>
        </p:spPr>
      </p:pic>
      <p:pic>
        <p:nvPicPr>
          <p:cNvPr id="1495" name="Afbeelding 1494" descr="Afbeelding met Verkeersbord&#10;&#10;Door AI gegenereerde inhoud is mogelijk onjuist.">
            <a:extLst>
              <a:ext uri="{FF2B5EF4-FFF2-40B4-BE49-F238E27FC236}">
                <a16:creationId xmlns:a16="http://schemas.microsoft.com/office/drawing/2014/main" id="{2628F311-2086-0959-A447-0F356A53072E}"/>
              </a:ext>
            </a:extLst>
          </p:cNvPr>
          <p:cNvPicPr>
            <a:picLocks noChangeAspect="1"/>
          </p:cNvPicPr>
          <p:nvPr/>
        </p:nvPicPr>
        <p:blipFill>
          <a:blip r:embed="rId2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8742" y="1408326"/>
            <a:ext cx="815484" cy="720000"/>
          </a:xfrm>
          <a:prstGeom prst="rect">
            <a:avLst/>
          </a:prstGeom>
        </p:spPr>
      </p:pic>
      <p:pic>
        <p:nvPicPr>
          <p:cNvPr id="1497" name="Afbeelding 1496" descr="Afbeelding met symbool, logo, Lettertype, Karmijn&#10;&#10;Door AI gegenereerde inhoud is mogelijk onjuist.">
            <a:extLst>
              <a:ext uri="{FF2B5EF4-FFF2-40B4-BE49-F238E27FC236}">
                <a16:creationId xmlns:a16="http://schemas.microsoft.com/office/drawing/2014/main" id="{6C3CA29D-015C-85F9-AE0F-BB1F73A1C587}"/>
              </a:ext>
            </a:extLst>
          </p:cNvPr>
          <p:cNvPicPr>
            <a:picLocks noChangeAspect="1"/>
          </p:cNvPicPr>
          <p:nvPr/>
        </p:nvPicPr>
        <p:blipFill>
          <a:blip r:embed="rId2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764" y="3894000"/>
            <a:ext cx="606742" cy="720000"/>
          </a:xfrm>
          <a:prstGeom prst="rect">
            <a:avLst/>
          </a:prstGeom>
        </p:spPr>
      </p:pic>
      <p:pic>
        <p:nvPicPr>
          <p:cNvPr id="1499" name="Afbeelding 1498" descr="Afbeelding met tekst, Lettertype, Graphics, symbool&#10;&#10;Door AI gegenereerde inhoud is mogelijk onjuist.">
            <a:extLst>
              <a:ext uri="{FF2B5EF4-FFF2-40B4-BE49-F238E27FC236}">
                <a16:creationId xmlns:a16="http://schemas.microsoft.com/office/drawing/2014/main" id="{DBF34F00-0892-25A4-7FCC-E8D175370779}"/>
              </a:ext>
            </a:extLst>
          </p:cNvPr>
          <p:cNvPicPr>
            <a:picLocks noChangeAspect="1"/>
          </p:cNvPicPr>
          <p:nvPr/>
        </p:nvPicPr>
        <p:blipFill>
          <a:blip r:embed="rId2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419" y="9784310"/>
            <a:ext cx="461538" cy="720000"/>
          </a:xfrm>
          <a:prstGeom prst="rect">
            <a:avLst/>
          </a:prstGeom>
        </p:spPr>
      </p:pic>
      <p:pic>
        <p:nvPicPr>
          <p:cNvPr id="1503" name="Afbeelding 1502" descr="Afbeelding met transport, wiel, zwart-wit&#10;&#10;Door AI gegenereerde inhoud is mogelijk onjuist.">
            <a:extLst>
              <a:ext uri="{FF2B5EF4-FFF2-40B4-BE49-F238E27FC236}">
                <a16:creationId xmlns:a16="http://schemas.microsoft.com/office/drawing/2014/main" id="{27719254-1EE8-6D97-8DD8-B14BAAF17AA9}"/>
              </a:ext>
            </a:extLst>
          </p:cNvPr>
          <p:cNvPicPr>
            <a:picLocks noChangeAspect="1"/>
          </p:cNvPicPr>
          <p:nvPr/>
        </p:nvPicPr>
        <p:blipFill>
          <a:blip r:embed="rId2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3841" y="18194236"/>
            <a:ext cx="1426046" cy="720000"/>
          </a:xfrm>
          <a:prstGeom prst="rect">
            <a:avLst/>
          </a:prstGeom>
        </p:spPr>
      </p:pic>
      <p:pic>
        <p:nvPicPr>
          <p:cNvPr id="1505" name="Afbeelding 1504" descr="Afbeelding met Rechthoek, schermopname, symbool, logo&#10;&#10;Door AI gegenereerde inhoud is mogelijk onjuist.">
            <a:extLst>
              <a:ext uri="{FF2B5EF4-FFF2-40B4-BE49-F238E27FC236}">
                <a16:creationId xmlns:a16="http://schemas.microsoft.com/office/drawing/2014/main" id="{E70DED67-5A1F-4A25-0539-3C9FD4627C7A}"/>
              </a:ext>
            </a:extLst>
          </p:cNvPr>
          <p:cNvPicPr>
            <a:picLocks noChangeAspect="1"/>
          </p:cNvPicPr>
          <p:nvPr/>
        </p:nvPicPr>
        <p:blipFill>
          <a:blip r:embed="rId2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3143" y="13028470"/>
            <a:ext cx="486486" cy="720000"/>
          </a:xfrm>
          <a:prstGeom prst="rect">
            <a:avLst/>
          </a:prstGeom>
        </p:spPr>
      </p:pic>
      <p:pic>
        <p:nvPicPr>
          <p:cNvPr id="1507" name="Afbeelding 1506" descr="Afbeelding met clipart, logo, Autostickers, voertuig&#10;&#10;Door AI gegenereerde inhoud is mogelijk onjuist.">
            <a:extLst>
              <a:ext uri="{FF2B5EF4-FFF2-40B4-BE49-F238E27FC236}">
                <a16:creationId xmlns:a16="http://schemas.microsoft.com/office/drawing/2014/main" id="{52026D45-680B-EC14-0A3F-8745754EE559}"/>
              </a:ext>
            </a:extLst>
          </p:cNvPr>
          <p:cNvPicPr>
            <a:picLocks noChangeAspect="1"/>
          </p:cNvPicPr>
          <p:nvPr/>
        </p:nvPicPr>
        <p:blipFill>
          <a:blip r:embed="rId2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7608" y="6040456"/>
            <a:ext cx="720000" cy="720000"/>
          </a:xfrm>
          <a:prstGeom prst="rect">
            <a:avLst/>
          </a:prstGeom>
        </p:spPr>
      </p:pic>
      <p:pic>
        <p:nvPicPr>
          <p:cNvPr id="1509" name="Afbeelding 1508" descr="Afbeelding met cirkel, Graphics, symbool, Lettertype&#10;&#10;Door AI gegenereerde inhoud is mogelijk onjuist.">
            <a:extLst>
              <a:ext uri="{FF2B5EF4-FFF2-40B4-BE49-F238E27FC236}">
                <a16:creationId xmlns:a16="http://schemas.microsoft.com/office/drawing/2014/main" id="{1852FCED-C8AF-E05A-07E8-FB95597036C3}"/>
              </a:ext>
            </a:extLst>
          </p:cNvPr>
          <p:cNvPicPr>
            <a:picLocks noChangeAspect="1"/>
          </p:cNvPicPr>
          <p:nvPr/>
        </p:nvPicPr>
        <p:blipFill>
          <a:blip r:embed="rId2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2904" y="3923810"/>
            <a:ext cx="720000" cy="720000"/>
          </a:xfrm>
          <a:prstGeom prst="rect">
            <a:avLst/>
          </a:prstGeom>
        </p:spPr>
      </p:pic>
      <p:pic>
        <p:nvPicPr>
          <p:cNvPr id="1511" name="Afbeelding 1510" descr="Afbeelding met Fietswiel, Fietsframe, wiel, fiets&#10;&#10;Door AI gegenereerde inhoud is mogelijk onjuist.">
            <a:extLst>
              <a:ext uri="{FF2B5EF4-FFF2-40B4-BE49-F238E27FC236}">
                <a16:creationId xmlns:a16="http://schemas.microsoft.com/office/drawing/2014/main" id="{1C4C7FA5-1859-ACBF-590E-24FDF1771B98}"/>
              </a:ext>
            </a:extLst>
          </p:cNvPr>
          <p:cNvPicPr>
            <a:picLocks noChangeAspect="1"/>
          </p:cNvPicPr>
          <p:nvPr/>
        </p:nvPicPr>
        <p:blipFill>
          <a:blip r:embed="rId2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7056" y="11421836"/>
            <a:ext cx="486486" cy="720000"/>
          </a:xfrm>
          <a:prstGeom prst="rect">
            <a:avLst/>
          </a:prstGeom>
        </p:spPr>
      </p:pic>
      <p:pic>
        <p:nvPicPr>
          <p:cNvPr id="1515" name="Afbeelding 1514" descr="Afbeelding met tekst, Lettertype, cirkel, logo&#10;&#10;Door AI gegenereerde inhoud is mogelijk onjuist.">
            <a:extLst>
              <a:ext uri="{FF2B5EF4-FFF2-40B4-BE49-F238E27FC236}">
                <a16:creationId xmlns:a16="http://schemas.microsoft.com/office/drawing/2014/main" id="{210AF63A-4740-9858-3805-7DEB2DF834ED}"/>
              </a:ext>
            </a:extLst>
          </p:cNvPr>
          <p:cNvPicPr>
            <a:picLocks noChangeAspect="1"/>
          </p:cNvPicPr>
          <p:nvPr/>
        </p:nvPicPr>
        <p:blipFill>
          <a:blip r:embed="rId2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1433" y="13028470"/>
            <a:ext cx="480000" cy="720000"/>
          </a:xfrm>
          <a:prstGeom prst="rect">
            <a:avLst/>
          </a:prstGeom>
        </p:spPr>
      </p:pic>
      <p:pic>
        <p:nvPicPr>
          <p:cNvPr id="1517" name="Afbeelding 1516" descr="Afbeelding met symbool, Lettertype, teken, Verkeersbord&#10;&#10;Door AI gegenereerde inhoud is mogelijk onjuist.">
            <a:extLst>
              <a:ext uri="{FF2B5EF4-FFF2-40B4-BE49-F238E27FC236}">
                <a16:creationId xmlns:a16="http://schemas.microsoft.com/office/drawing/2014/main" id="{9A699BAF-7AD2-DF20-4CFA-B737FAC1CC48}"/>
              </a:ext>
            </a:extLst>
          </p:cNvPr>
          <p:cNvPicPr>
            <a:picLocks noChangeAspect="1"/>
          </p:cNvPicPr>
          <p:nvPr/>
        </p:nvPicPr>
        <p:blipFill>
          <a:blip r:embed="rId2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8308" y="9784310"/>
            <a:ext cx="1070769" cy="720000"/>
          </a:xfrm>
          <a:prstGeom prst="rect">
            <a:avLst/>
          </a:prstGeom>
        </p:spPr>
      </p:pic>
      <p:pic>
        <p:nvPicPr>
          <p:cNvPr id="1519" name="Afbeelding 1518" descr="Afbeelding met tekst, schermopname, Lettertype, lijn&#10;&#10;Door AI gegenereerde inhoud is mogelijk onjuist.">
            <a:extLst>
              <a:ext uri="{FF2B5EF4-FFF2-40B4-BE49-F238E27FC236}">
                <a16:creationId xmlns:a16="http://schemas.microsoft.com/office/drawing/2014/main" id="{EDA728C4-5538-63FA-6326-7DDAD52A8B0E}"/>
              </a:ext>
            </a:extLst>
          </p:cNvPr>
          <p:cNvPicPr>
            <a:picLocks noChangeAspect="1"/>
          </p:cNvPicPr>
          <p:nvPr/>
        </p:nvPicPr>
        <p:blipFill>
          <a:blip r:embed="rId2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4460" y="16494947"/>
            <a:ext cx="400000" cy="720000"/>
          </a:xfrm>
          <a:prstGeom prst="rect">
            <a:avLst/>
          </a:prstGeom>
        </p:spPr>
      </p:pic>
      <p:pic>
        <p:nvPicPr>
          <p:cNvPr id="1521" name="Afbeelding 1520" descr="Afbeelding met driehoek, lijn&#10;&#10;Door AI gegenereerde inhoud is mogelijk onjuist.">
            <a:extLst>
              <a:ext uri="{FF2B5EF4-FFF2-40B4-BE49-F238E27FC236}">
                <a16:creationId xmlns:a16="http://schemas.microsoft.com/office/drawing/2014/main" id="{3908928A-4A01-CAE6-C0A0-742CB9B12C5B}"/>
              </a:ext>
            </a:extLst>
          </p:cNvPr>
          <p:cNvPicPr>
            <a:picLocks noChangeAspect="1"/>
          </p:cNvPicPr>
          <p:nvPr/>
        </p:nvPicPr>
        <p:blipFill>
          <a:blip r:embed="rId2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7765" y="13028470"/>
            <a:ext cx="720000" cy="720000"/>
          </a:xfrm>
          <a:prstGeom prst="rect">
            <a:avLst/>
          </a:prstGeom>
        </p:spPr>
      </p:pic>
      <p:pic>
        <p:nvPicPr>
          <p:cNvPr id="1523" name="Afbeelding 1522" descr="Afbeelding met symbool, logo, Graphics, cirkel&#10;&#10;Door AI gegenereerde inhoud is mogelijk onjuist.">
            <a:extLst>
              <a:ext uri="{FF2B5EF4-FFF2-40B4-BE49-F238E27FC236}">
                <a16:creationId xmlns:a16="http://schemas.microsoft.com/office/drawing/2014/main" id="{B15AA6F4-7A8D-427A-06C5-98C097364414}"/>
              </a:ext>
            </a:extLst>
          </p:cNvPr>
          <p:cNvPicPr>
            <a:picLocks noChangeAspect="1"/>
          </p:cNvPicPr>
          <p:nvPr/>
        </p:nvPicPr>
        <p:blipFill>
          <a:blip r:embed="rId2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1305" y="7886204"/>
            <a:ext cx="720000" cy="720000"/>
          </a:xfrm>
          <a:prstGeom prst="rect">
            <a:avLst/>
          </a:prstGeom>
        </p:spPr>
      </p:pic>
      <p:pic>
        <p:nvPicPr>
          <p:cNvPr id="1525" name="Afbeelding 1524" descr="Afbeelding met mok, Serveware, theekopje, koffie&#10;&#10;Door AI gegenereerde inhoud is mogelijk onjuist.">
            <a:extLst>
              <a:ext uri="{FF2B5EF4-FFF2-40B4-BE49-F238E27FC236}">
                <a16:creationId xmlns:a16="http://schemas.microsoft.com/office/drawing/2014/main" id="{7906D71B-8F0E-8B93-867D-405076D63B4B}"/>
              </a:ext>
            </a:extLst>
          </p:cNvPr>
          <p:cNvPicPr>
            <a:picLocks noChangeAspect="1"/>
          </p:cNvPicPr>
          <p:nvPr/>
        </p:nvPicPr>
        <p:blipFill>
          <a:blip r:embed="rId2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6303" y="13028470"/>
            <a:ext cx="486486" cy="720000"/>
          </a:xfrm>
          <a:prstGeom prst="rect">
            <a:avLst/>
          </a:prstGeom>
        </p:spPr>
      </p:pic>
      <p:pic>
        <p:nvPicPr>
          <p:cNvPr id="1527" name="Afbeelding 1526" descr="Afbeelding met schermopname, blauw, lijn, Elektrisch blauw&#10;&#10;Door AI gegenereerde inhoud is mogelijk onjuist.">
            <a:extLst>
              <a:ext uri="{FF2B5EF4-FFF2-40B4-BE49-F238E27FC236}">
                <a16:creationId xmlns:a16="http://schemas.microsoft.com/office/drawing/2014/main" id="{44296348-8961-6486-D398-114A5A781DD1}"/>
              </a:ext>
            </a:extLst>
          </p:cNvPr>
          <p:cNvPicPr>
            <a:picLocks noChangeAspect="1"/>
          </p:cNvPicPr>
          <p:nvPr/>
        </p:nvPicPr>
        <p:blipFill>
          <a:blip r:embed="rId2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6267" y="13028470"/>
            <a:ext cx="465517" cy="720000"/>
          </a:xfrm>
          <a:prstGeom prst="rect">
            <a:avLst/>
          </a:prstGeom>
        </p:spPr>
      </p:pic>
      <p:pic>
        <p:nvPicPr>
          <p:cNvPr id="1529" name="Afbeelding 1528" descr="Afbeelding met cirkel, logo, symbool, Graphics&#10;&#10;Door AI gegenereerde inhoud is mogelijk onjuist.">
            <a:extLst>
              <a:ext uri="{FF2B5EF4-FFF2-40B4-BE49-F238E27FC236}">
                <a16:creationId xmlns:a16="http://schemas.microsoft.com/office/drawing/2014/main" id="{64C1E426-6B1F-64D4-FEE1-C1507611C55E}"/>
              </a:ext>
            </a:extLst>
          </p:cNvPr>
          <p:cNvPicPr>
            <a:picLocks noChangeAspect="1"/>
          </p:cNvPicPr>
          <p:nvPr/>
        </p:nvPicPr>
        <p:blipFill>
          <a:blip r:embed="rId2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9570" y="6040456"/>
            <a:ext cx="720000" cy="720000"/>
          </a:xfrm>
          <a:prstGeom prst="rect">
            <a:avLst/>
          </a:prstGeom>
        </p:spPr>
      </p:pic>
      <p:pic>
        <p:nvPicPr>
          <p:cNvPr id="1531" name="Afbeelding 1530" descr="Afbeelding met wiel, transport, Fietswiel, fiets&#10;&#10;Door AI gegenereerde inhoud is mogelijk onjuist.">
            <a:extLst>
              <a:ext uri="{FF2B5EF4-FFF2-40B4-BE49-F238E27FC236}">
                <a16:creationId xmlns:a16="http://schemas.microsoft.com/office/drawing/2014/main" id="{6D8E8D45-C148-1632-0694-F524651A4589}"/>
              </a:ext>
            </a:extLst>
          </p:cNvPr>
          <p:cNvPicPr>
            <a:picLocks noChangeAspect="1"/>
          </p:cNvPicPr>
          <p:nvPr/>
        </p:nvPicPr>
        <p:blipFill>
          <a:blip r:embed="rId2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4476" y="18194236"/>
            <a:ext cx="1416394" cy="720000"/>
          </a:xfrm>
          <a:prstGeom prst="rect">
            <a:avLst/>
          </a:prstGeom>
        </p:spPr>
      </p:pic>
      <p:grpSp>
        <p:nvGrpSpPr>
          <p:cNvPr id="6" name="Groep 5">
            <a:extLst>
              <a:ext uri="{FF2B5EF4-FFF2-40B4-BE49-F238E27FC236}">
                <a16:creationId xmlns:a16="http://schemas.microsoft.com/office/drawing/2014/main" id="{A9122DAA-7B25-F517-0361-F13EEB605D6C}"/>
              </a:ext>
            </a:extLst>
          </p:cNvPr>
          <p:cNvGrpSpPr/>
          <p:nvPr/>
        </p:nvGrpSpPr>
        <p:grpSpPr>
          <a:xfrm>
            <a:off x="-10592583" y="7258896"/>
            <a:ext cx="5568007" cy="12612569"/>
            <a:chOff x="-10592583" y="7258896"/>
            <a:chExt cx="5568007" cy="12612569"/>
          </a:xfrm>
        </p:grpSpPr>
        <p:pic>
          <p:nvPicPr>
            <p:cNvPr id="1050" name="Afbeelding 1049">
              <a:extLst>
                <a:ext uri="{FF2B5EF4-FFF2-40B4-BE49-F238E27FC236}">
                  <a16:creationId xmlns:a16="http://schemas.microsoft.com/office/drawing/2014/main" id="{CC7C0C24-C5EC-1C48-C194-64CE0053CA63}"/>
                </a:ext>
              </a:extLst>
            </p:cNvPr>
            <p:cNvPicPr>
              <a:picLocks noChangeAspect="1"/>
            </p:cNvPicPr>
            <p:nvPr/>
          </p:nvPicPr>
          <p:blipFill>
            <a:blip r:embed="rId2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592583" y="7258896"/>
              <a:ext cx="3977143" cy="720000"/>
            </a:xfrm>
            <a:prstGeom prst="rect">
              <a:avLst/>
            </a:prstGeom>
          </p:spPr>
        </p:pic>
        <p:pic>
          <p:nvPicPr>
            <p:cNvPr id="219" name="Afbeelding 218">
              <a:extLst>
                <a:ext uri="{FF2B5EF4-FFF2-40B4-BE49-F238E27FC236}">
                  <a16:creationId xmlns:a16="http://schemas.microsoft.com/office/drawing/2014/main" id="{04467DE5-7895-32E3-0F6F-A5D3170F6D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592583" y="12664611"/>
              <a:ext cx="3480000" cy="720000"/>
            </a:xfrm>
            <a:prstGeom prst="rect">
              <a:avLst/>
            </a:prstGeom>
          </p:spPr>
        </p:pic>
        <p:pic>
          <p:nvPicPr>
            <p:cNvPr id="1137" name="Afbeelding 1136">
              <a:extLst>
                <a:ext uri="{FF2B5EF4-FFF2-40B4-BE49-F238E27FC236}">
                  <a16:creationId xmlns:a16="http://schemas.microsoft.com/office/drawing/2014/main" id="{A08C4EBE-CF7A-9E68-9E1F-CEEAE40BE5FF}"/>
                </a:ext>
              </a:extLst>
            </p:cNvPr>
            <p:cNvPicPr>
              <a:picLocks noChangeAspect="1"/>
            </p:cNvPicPr>
            <p:nvPr/>
          </p:nvPicPr>
          <p:blipFill>
            <a:blip r:embed="rId25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592583" y="16989183"/>
              <a:ext cx="4912941" cy="720000"/>
            </a:xfrm>
            <a:prstGeom prst="rect">
              <a:avLst/>
            </a:prstGeom>
          </p:spPr>
        </p:pic>
        <p:pic>
          <p:nvPicPr>
            <p:cNvPr id="1177" name="Afbeelding 1176">
              <a:extLst>
                <a:ext uri="{FF2B5EF4-FFF2-40B4-BE49-F238E27FC236}">
                  <a16:creationId xmlns:a16="http://schemas.microsoft.com/office/drawing/2014/main" id="{342E238F-EB96-AB22-CE6F-8E6E82AF61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5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592583" y="15908040"/>
              <a:ext cx="3977143" cy="720000"/>
            </a:xfrm>
            <a:prstGeom prst="rect">
              <a:avLst/>
            </a:prstGeom>
          </p:spPr>
        </p:pic>
        <p:pic>
          <p:nvPicPr>
            <p:cNvPr id="1205" name="Afbeelding 1204">
              <a:extLst>
                <a:ext uri="{FF2B5EF4-FFF2-40B4-BE49-F238E27FC236}">
                  <a16:creationId xmlns:a16="http://schemas.microsoft.com/office/drawing/2014/main" id="{FA6EABD7-D9F4-1818-EB99-C90456B70375}"/>
                </a:ext>
              </a:extLst>
            </p:cNvPr>
            <p:cNvPicPr>
              <a:picLocks noChangeAspect="1"/>
            </p:cNvPicPr>
            <p:nvPr/>
          </p:nvPicPr>
          <p:blipFill>
            <a:blip r:embed="rId2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592583" y="13745754"/>
              <a:ext cx="5220000" cy="720000"/>
            </a:xfrm>
            <a:prstGeom prst="rect">
              <a:avLst/>
            </a:prstGeom>
          </p:spPr>
        </p:pic>
        <p:pic>
          <p:nvPicPr>
            <p:cNvPr id="1273" name="Afbeelding 1272">
              <a:extLst>
                <a:ext uri="{FF2B5EF4-FFF2-40B4-BE49-F238E27FC236}">
                  <a16:creationId xmlns:a16="http://schemas.microsoft.com/office/drawing/2014/main" id="{4920062B-860C-90FC-24E4-AE37590944DE}"/>
                </a:ext>
              </a:extLst>
            </p:cNvPr>
            <p:cNvPicPr>
              <a:picLocks noChangeAspect="1"/>
            </p:cNvPicPr>
            <p:nvPr/>
          </p:nvPicPr>
          <p:blipFill>
            <a:blip r:embed="rId25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592583" y="19151465"/>
              <a:ext cx="5220000" cy="720000"/>
            </a:xfrm>
            <a:prstGeom prst="rect">
              <a:avLst/>
            </a:prstGeom>
          </p:spPr>
        </p:pic>
        <p:pic>
          <p:nvPicPr>
            <p:cNvPr id="1293" name="Afbeelding 1292">
              <a:extLst>
                <a:ext uri="{FF2B5EF4-FFF2-40B4-BE49-F238E27FC236}">
                  <a16:creationId xmlns:a16="http://schemas.microsoft.com/office/drawing/2014/main" id="{2E1988AA-42F7-9A60-1EB9-E9236BF2BDED}"/>
                </a:ext>
              </a:extLst>
            </p:cNvPr>
            <p:cNvPicPr>
              <a:picLocks noChangeAspect="1"/>
            </p:cNvPicPr>
            <p:nvPr/>
          </p:nvPicPr>
          <p:blipFill>
            <a:blip r:embed="rId25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592583" y="9421182"/>
              <a:ext cx="4912941" cy="720000"/>
            </a:xfrm>
            <a:prstGeom prst="rect">
              <a:avLst/>
            </a:prstGeom>
          </p:spPr>
        </p:pic>
        <p:pic>
          <p:nvPicPr>
            <p:cNvPr id="1331" name="Afbeelding 1330">
              <a:extLst>
                <a:ext uri="{FF2B5EF4-FFF2-40B4-BE49-F238E27FC236}">
                  <a16:creationId xmlns:a16="http://schemas.microsoft.com/office/drawing/2014/main" id="{D11A03D9-F829-8B05-5E12-16640C0657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5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592583" y="14826897"/>
              <a:ext cx="3977143" cy="720000"/>
            </a:xfrm>
            <a:prstGeom prst="rect">
              <a:avLst/>
            </a:prstGeom>
          </p:spPr>
        </p:pic>
        <p:pic>
          <p:nvPicPr>
            <p:cNvPr id="1409" name="Afbeelding 1408">
              <a:extLst>
                <a:ext uri="{FF2B5EF4-FFF2-40B4-BE49-F238E27FC236}">
                  <a16:creationId xmlns:a16="http://schemas.microsoft.com/office/drawing/2014/main" id="{FCA941FE-58EC-66AA-7A53-C8C2EE200D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5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592583" y="8340039"/>
              <a:ext cx="3480000" cy="720000"/>
            </a:xfrm>
            <a:prstGeom prst="rect">
              <a:avLst/>
            </a:prstGeom>
          </p:spPr>
        </p:pic>
        <p:pic>
          <p:nvPicPr>
            <p:cNvPr id="1459" name="Afbeelding 1458">
              <a:extLst>
                <a:ext uri="{FF2B5EF4-FFF2-40B4-BE49-F238E27FC236}">
                  <a16:creationId xmlns:a16="http://schemas.microsoft.com/office/drawing/2014/main" id="{5CE7DD48-78EF-69CA-23F8-0634DA88F5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6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592583" y="11583468"/>
              <a:ext cx="2530909" cy="720000"/>
            </a:xfrm>
            <a:prstGeom prst="rect">
              <a:avLst/>
            </a:prstGeom>
          </p:spPr>
        </p:pic>
        <p:pic>
          <p:nvPicPr>
            <p:cNvPr id="1467" name="Afbeelding 1466">
              <a:extLst>
                <a:ext uri="{FF2B5EF4-FFF2-40B4-BE49-F238E27FC236}">
                  <a16:creationId xmlns:a16="http://schemas.microsoft.com/office/drawing/2014/main" id="{D9C08AFA-0EAB-F053-2B42-4FD8A957FBB9}"/>
                </a:ext>
              </a:extLst>
            </p:cNvPr>
            <p:cNvPicPr>
              <a:picLocks noChangeAspect="1"/>
            </p:cNvPicPr>
            <p:nvPr/>
          </p:nvPicPr>
          <p:blipFill>
            <a:blip r:embed="rId26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592583" y="18070326"/>
              <a:ext cx="4912941" cy="720000"/>
            </a:xfrm>
            <a:prstGeom prst="rect">
              <a:avLst/>
            </a:prstGeom>
          </p:spPr>
        </p:pic>
        <p:pic>
          <p:nvPicPr>
            <p:cNvPr id="1533" name="Afbeelding 1532">
              <a:extLst>
                <a:ext uri="{FF2B5EF4-FFF2-40B4-BE49-F238E27FC236}">
                  <a16:creationId xmlns:a16="http://schemas.microsoft.com/office/drawing/2014/main" id="{517415A6-7047-8BF7-B62B-A614869E6305}"/>
                </a:ext>
              </a:extLst>
            </p:cNvPr>
            <p:cNvPicPr>
              <a:picLocks noChangeAspect="1"/>
            </p:cNvPicPr>
            <p:nvPr/>
          </p:nvPicPr>
          <p:blipFill>
            <a:blip r:embed="rId26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592583" y="10502325"/>
              <a:ext cx="5568007" cy="720000"/>
            </a:xfrm>
            <a:prstGeom prst="rect">
              <a:avLst/>
            </a:prstGeom>
          </p:spPr>
        </p:pic>
      </p:grpSp>
      <p:grpSp>
        <p:nvGrpSpPr>
          <p:cNvPr id="4" name="Groep 3">
            <a:extLst>
              <a:ext uri="{FF2B5EF4-FFF2-40B4-BE49-F238E27FC236}">
                <a16:creationId xmlns:a16="http://schemas.microsoft.com/office/drawing/2014/main" id="{41435564-55EC-82AF-414A-DD5465EE23DB}"/>
              </a:ext>
            </a:extLst>
          </p:cNvPr>
          <p:cNvGrpSpPr/>
          <p:nvPr/>
        </p:nvGrpSpPr>
        <p:grpSpPr>
          <a:xfrm>
            <a:off x="-14638665" y="30444447"/>
            <a:ext cx="34116065" cy="720000"/>
            <a:chOff x="1759460" y="15241779"/>
            <a:chExt cx="34116065" cy="720000"/>
          </a:xfrm>
        </p:grpSpPr>
        <p:pic>
          <p:nvPicPr>
            <p:cNvPr id="215" name="Afbeelding 214" descr="Afbeelding met zwart, wit&#10;&#10;Door AI gegenereerde inhoud is mogelijk onjuist.">
              <a:extLst>
                <a:ext uri="{FF2B5EF4-FFF2-40B4-BE49-F238E27FC236}">
                  <a16:creationId xmlns:a16="http://schemas.microsoft.com/office/drawing/2014/main" id="{348CD91B-9818-B788-890C-505157E0C6D2}"/>
                </a:ext>
              </a:extLst>
            </p:cNvPr>
            <p:cNvPicPr>
              <a:picLocks noChangeAspect="1"/>
            </p:cNvPicPr>
            <p:nvPr/>
          </p:nvPicPr>
          <p:blipFill>
            <a:blip r:embed="rId26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95751" y="15241779"/>
              <a:ext cx="1228235" cy="720000"/>
            </a:xfrm>
            <a:prstGeom prst="rect">
              <a:avLst/>
            </a:prstGeom>
          </p:spPr>
        </p:pic>
        <p:pic>
          <p:nvPicPr>
            <p:cNvPr id="241" name="Afbeelding 240" descr="Afbeelding met logo, Graphics, symbool&#10;&#10;Door AI gegenereerde inhoud is mogelijk onjuist.">
              <a:extLst>
                <a:ext uri="{FF2B5EF4-FFF2-40B4-BE49-F238E27FC236}">
                  <a16:creationId xmlns:a16="http://schemas.microsoft.com/office/drawing/2014/main" id="{372C8A39-8BF7-1955-F382-1701EA6F9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6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18102" y="15241779"/>
              <a:ext cx="720000" cy="720000"/>
            </a:xfrm>
            <a:prstGeom prst="rect">
              <a:avLst/>
            </a:prstGeom>
          </p:spPr>
        </p:pic>
        <p:pic>
          <p:nvPicPr>
            <p:cNvPr id="255" name="Afbeelding 254" descr="Afbeelding met zwart, duisternis&#10;&#10;Door AI gegenereerde inhoud is mogelijk onjuist.">
              <a:extLst>
                <a:ext uri="{FF2B5EF4-FFF2-40B4-BE49-F238E27FC236}">
                  <a16:creationId xmlns:a16="http://schemas.microsoft.com/office/drawing/2014/main" id="{19ACBD71-49E7-7E85-7B55-4CA0AB70A3ED}"/>
                </a:ext>
              </a:extLst>
            </p:cNvPr>
            <p:cNvPicPr>
              <a:picLocks noChangeAspect="1"/>
            </p:cNvPicPr>
            <p:nvPr/>
          </p:nvPicPr>
          <p:blipFill>
            <a:blip r:embed="rId2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9460" y="15241779"/>
              <a:ext cx="787925" cy="720000"/>
            </a:xfrm>
            <a:prstGeom prst="rect">
              <a:avLst/>
            </a:prstGeom>
          </p:spPr>
        </p:pic>
        <p:pic>
          <p:nvPicPr>
            <p:cNvPr id="1119" name="Afbeelding 1118" descr="Afbeelding met zwart, duisternis, wit, silhouet&#10;&#10;Door AI gegenereerde inhoud is mogelijk onjuist.">
              <a:extLst>
                <a:ext uri="{FF2B5EF4-FFF2-40B4-BE49-F238E27FC236}">
                  <a16:creationId xmlns:a16="http://schemas.microsoft.com/office/drawing/2014/main" id="{55DE08CB-B956-EA86-5087-ADFC07D37365}"/>
                </a:ext>
              </a:extLst>
            </p:cNvPr>
            <p:cNvPicPr>
              <a:picLocks noChangeAspect="1"/>
            </p:cNvPicPr>
            <p:nvPr/>
          </p:nvPicPr>
          <p:blipFill>
            <a:blip r:embed="rId2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35214" y="15241779"/>
              <a:ext cx="710526" cy="720000"/>
            </a:xfrm>
            <a:prstGeom prst="rect">
              <a:avLst/>
            </a:prstGeom>
          </p:spPr>
        </p:pic>
        <p:pic>
          <p:nvPicPr>
            <p:cNvPr id="1181" name="Afbeelding 1180" descr="Afbeelding met symbool, zwart&#10;&#10;Door AI gegenereerde inhoud is mogelijk onjuist.">
              <a:extLst>
                <a:ext uri="{FF2B5EF4-FFF2-40B4-BE49-F238E27FC236}">
                  <a16:creationId xmlns:a16="http://schemas.microsoft.com/office/drawing/2014/main" id="{DF966E4A-7317-917F-F794-215D65F4F651}"/>
                </a:ext>
              </a:extLst>
            </p:cNvPr>
            <p:cNvPicPr>
              <a:picLocks noChangeAspect="1"/>
            </p:cNvPicPr>
            <p:nvPr/>
          </p:nvPicPr>
          <p:blipFill>
            <a:blip r:embed="rId2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11656" y="15241779"/>
              <a:ext cx="586957" cy="720000"/>
            </a:xfrm>
            <a:prstGeom prst="rect">
              <a:avLst/>
            </a:prstGeom>
          </p:spPr>
        </p:pic>
        <p:pic>
          <p:nvPicPr>
            <p:cNvPr id="1191" name="Afbeelding 1190" descr="Afbeelding met Graphics, zwart&#10;&#10;Door AI gegenereerde inhoud is mogelijk onjuist.">
              <a:extLst>
                <a:ext uri="{FF2B5EF4-FFF2-40B4-BE49-F238E27FC236}">
                  <a16:creationId xmlns:a16="http://schemas.microsoft.com/office/drawing/2014/main" id="{CA628AB7-ACF7-4359-A81B-E8E13C1DC5AD}"/>
                </a:ext>
              </a:extLst>
            </p:cNvPr>
            <p:cNvPicPr>
              <a:picLocks noChangeAspect="1"/>
            </p:cNvPicPr>
            <p:nvPr/>
          </p:nvPicPr>
          <p:blipFill>
            <a:blip r:embed="rId2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19043" y="15241779"/>
              <a:ext cx="888511" cy="720000"/>
            </a:xfrm>
            <a:prstGeom prst="rect">
              <a:avLst/>
            </a:prstGeom>
          </p:spPr>
        </p:pic>
        <p:pic>
          <p:nvPicPr>
            <p:cNvPr id="1207" name="Afbeelding 1206" descr="Afbeelding met ontwerp&#10;&#10;Door AI gegenereerde inhoud is mogelijk onjuist.">
              <a:extLst>
                <a:ext uri="{FF2B5EF4-FFF2-40B4-BE49-F238E27FC236}">
                  <a16:creationId xmlns:a16="http://schemas.microsoft.com/office/drawing/2014/main" id="{D41255B4-8AA2-9FE3-ED54-8D1AB6AD7F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639119" y="15241779"/>
              <a:ext cx="808989" cy="720000"/>
            </a:xfrm>
            <a:prstGeom prst="rect">
              <a:avLst/>
            </a:prstGeom>
          </p:spPr>
        </p:pic>
        <p:pic>
          <p:nvPicPr>
            <p:cNvPr id="1225" name="Afbeelding 1224">
              <a:extLst>
                <a:ext uri="{FF2B5EF4-FFF2-40B4-BE49-F238E27FC236}">
                  <a16:creationId xmlns:a16="http://schemas.microsoft.com/office/drawing/2014/main" id="{4F183CAB-298C-0E4A-6FBD-ECDD13E07D51}"/>
                </a:ext>
              </a:extLst>
            </p:cNvPr>
            <p:cNvPicPr>
              <a:picLocks noChangeAspect="1"/>
            </p:cNvPicPr>
            <p:nvPr/>
          </p:nvPicPr>
          <p:blipFill>
            <a:blip r:embed="rId2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0271" y="15241779"/>
              <a:ext cx="2322581" cy="720000"/>
            </a:xfrm>
            <a:prstGeom prst="rect">
              <a:avLst/>
            </a:prstGeom>
          </p:spPr>
        </p:pic>
        <p:pic>
          <p:nvPicPr>
            <p:cNvPr id="1229" name="Afbeelding 1228" descr="Afbeelding met zwart, silhouet&#10;&#10;Door AI gegenereerde inhoud is mogelijk onjuist.">
              <a:extLst>
                <a:ext uri="{FF2B5EF4-FFF2-40B4-BE49-F238E27FC236}">
                  <a16:creationId xmlns:a16="http://schemas.microsoft.com/office/drawing/2014/main" id="{063807B2-E099-788A-4489-28746E1F7A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683389" y="15241779"/>
              <a:ext cx="1440000" cy="720000"/>
            </a:xfrm>
            <a:prstGeom prst="rect">
              <a:avLst/>
            </a:prstGeom>
          </p:spPr>
        </p:pic>
        <p:pic>
          <p:nvPicPr>
            <p:cNvPr id="1233" name="Afbeelding 1232">
              <a:extLst>
                <a:ext uri="{FF2B5EF4-FFF2-40B4-BE49-F238E27FC236}">
                  <a16:creationId xmlns:a16="http://schemas.microsoft.com/office/drawing/2014/main" id="{65D7472A-563F-9E8C-0674-D51BF4F083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666757" y="15241779"/>
              <a:ext cx="1600000" cy="720000"/>
            </a:xfrm>
            <a:prstGeom prst="rect">
              <a:avLst/>
            </a:prstGeom>
          </p:spPr>
        </p:pic>
        <p:pic>
          <p:nvPicPr>
            <p:cNvPr id="1249" name="Afbeelding 1248" descr="Afbeelding met zwart&#10;&#10;Door AI gegenereerde inhoud is mogelijk onjuist.">
              <a:extLst>
                <a:ext uri="{FF2B5EF4-FFF2-40B4-BE49-F238E27FC236}">
                  <a16:creationId xmlns:a16="http://schemas.microsoft.com/office/drawing/2014/main" id="{96A0824C-EEAF-A89F-1EDF-8639CC8C71C4}"/>
                </a:ext>
              </a:extLst>
            </p:cNvPr>
            <p:cNvPicPr>
              <a:picLocks noChangeAspect="1"/>
            </p:cNvPicPr>
            <p:nvPr/>
          </p:nvPicPr>
          <p:blipFill>
            <a:blip r:embed="rId2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028466" y="15241779"/>
              <a:ext cx="847059" cy="720000"/>
            </a:xfrm>
            <a:prstGeom prst="rect">
              <a:avLst/>
            </a:prstGeom>
          </p:spPr>
        </p:pic>
        <p:pic>
          <p:nvPicPr>
            <p:cNvPr id="1251" name="Afbeelding 1250" descr="Afbeelding met schermopname&#10;&#10;Door AI gegenereerde inhoud is mogelijk onjuist.">
              <a:extLst>
                <a:ext uri="{FF2B5EF4-FFF2-40B4-BE49-F238E27FC236}">
                  <a16:creationId xmlns:a16="http://schemas.microsoft.com/office/drawing/2014/main" id="{F1286BD7-A49D-D143-056F-C1A708C181C8}"/>
                </a:ext>
              </a:extLst>
            </p:cNvPr>
            <p:cNvPicPr>
              <a:picLocks noChangeAspect="1"/>
            </p:cNvPicPr>
            <p:nvPr/>
          </p:nvPicPr>
          <p:blipFill>
            <a:blip r:embed="rId2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20470" y="15241779"/>
              <a:ext cx="818824" cy="720000"/>
            </a:xfrm>
            <a:prstGeom prst="rect">
              <a:avLst/>
            </a:prstGeom>
          </p:spPr>
        </p:pic>
        <p:pic>
          <p:nvPicPr>
            <p:cNvPr id="1269" name="Afbeelding 1268" descr="Afbeelding met schermopname, schets, lijn, ontwerp&#10;&#10;Door AI gegenereerde inhoud is mogelijk onjuist.">
              <a:extLst>
                <a:ext uri="{FF2B5EF4-FFF2-40B4-BE49-F238E27FC236}">
                  <a16:creationId xmlns:a16="http://schemas.microsoft.com/office/drawing/2014/main" id="{881F053C-B04F-8695-0474-7129D5374AC8}"/>
                </a:ext>
              </a:extLst>
            </p:cNvPr>
            <p:cNvPicPr>
              <a:picLocks noChangeAspect="1"/>
            </p:cNvPicPr>
            <p:nvPr/>
          </p:nvPicPr>
          <p:blipFill>
            <a:blip r:embed="rId27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19747" y="15241779"/>
              <a:ext cx="1265455" cy="720000"/>
            </a:xfrm>
            <a:prstGeom prst="rect">
              <a:avLst/>
            </a:prstGeom>
          </p:spPr>
        </p:pic>
        <p:pic>
          <p:nvPicPr>
            <p:cNvPr id="1281" name="Afbeelding 1280" descr="Afbeelding met huis, schets, zwart, nacht&#10;&#10;Door AI gegenereerde inhoud is mogelijk onjuist.">
              <a:extLst>
                <a:ext uri="{FF2B5EF4-FFF2-40B4-BE49-F238E27FC236}">
                  <a16:creationId xmlns:a16="http://schemas.microsoft.com/office/drawing/2014/main" id="{1A7B9C44-6A33-B9DC-4DE2-7384FFF886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7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279916" y="15241779"/>
              <a:ext cx="1031111" cy="720000"/>
            </a:xfrm>
            <a:prstGeom prst="rect">
              <a:avLst/>
            </a:prstGeom>
          </p:spPr>
        </p:pic>
        <p:pic>
          <p:nvPicPr>
            <p:cNvPr id="1315" name="Afbeelding 1314" descr="Afbeelding met driehoek, wit&#10;&#10;Door AI gegenereerde inhoud is mogelijk onjuist.">
              <a:extLst>
                <a:ext uri="{FF2B5EF4-FFF2-40B4-BE49-F238E27FC236}">
                  <a16:creationId xmlns:a16="http://schemas.microsoft.com/office/drawing/2014/main" id="{EBB533E3-495D-C8EA-7E28-898357D47740}"/>
                </a:ext>
              </a:extLst>
            </p:cNvPr>
            <p:cNvPicPr>
              <a:picLocks noChangeAspect="1"/>
            </p:cNvPicPr>
            <p:nvPr/>
          </p:nvPicPr>
          <p:blipFill>
            <a:blip r:embed="rId27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182826" y="15241779"/>
              <a:ext cx="720000" cy="720000"/>
            </a:xfrm>
            <a:prstGeom prst="rect">
              <a:avLst/>
            </a:prstGeom>
          </p:spPr>
        </p:pic>
        <p:pic>
          <p:nvPicPr>
            <p:cNvPr id="1317" name="Afbeelding 1316">
              <a:extLst>
                <a:ext uri="{FF2B5EF4-FFF2-40B4-BE49-F238E27FC236}">
                  <a16:creationId xmlns:a16="http://schemas.microsoft.com/office/drawing/2014/main" id="{B9A0B81E-2727-4E44-2177-09BA7880A8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970975" y="15241779"/>
              <a:ext cx="1531915" cy="720000"/>
            </a:xfrm>
            <a:prstGeom prst="rect">
              <a:avLst/>
            </a:prstGeom>
          </p:spPr>
        </p:pic>
        <p:pic>
          <p:nvPicPr>
            <p:cNvPr id="1345" name="Afbeelding 1344" descr="Afbeelding met zwart, schermopname, ontwerp, kunst&#10;&#10;Door AI gegenereerde inhoud is mogelijk onjuist.">
              <a:extLst>
                <a:ext uri="{FF2B5EF4-FFF2-40B4-BE49-F238E27FC236}">
                  <a16:creationId xmlns:a16="http://schemas.microsoft.com/office/drawing/2014/main" id="{FAA489A5-D156-30E4-DF47-03F1AF2560CE}"/>
                </a:ext>
              </a:extLst>
            </p:cNvPr>
            <p:cNvPicPr>
              <a:picLocks noChangeAspect="1"/>
            </p:cNvPicPr>
            <p:nvPr/>
          </p:nvPicPr>
          <p:blipFill>
            <a:blip r:embed="rId27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075452" y="15241779"/>
              <a:ext cx="580645" cy="720000"/>
            </a:xfrm>
            <a:prstGeom prst="rect">
              <a:avLst/>
            </a:prstGeom>
          </p:spPr>
        </p:pic>
        <p:pic>
          <p:nvPicPr>
            <p:cNvPr id="1385" name="Afbeelding 1384">
              <a:extLst>
                <a:ext uri="{FF2B5EF4-FFF2-40B4-BE49-F238E27FC236}">
                  <a16:creationId xmlns:a16="http://schemas.microsoft.com/office/drawing/2014/main" id="{185F463C-099D-4F56-D361-2F2B216C52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8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57564" y="15241779"/>
              <a:ext cx="2110345" cy="720000"/>
            </a:xfrm>
            <a:prstGeom prst="rect">
              <a:avLst/>
            </a:prstGeom>
          </p:spPr>
        </p:pic>
        <p:pic>
          <p:nvPicPr>
            <p:cNvPr id="1399" name="Afbeelding 1398" descr="Afbeelding met symbool, cirkel, zwart-wit&#10;&#10;Door AI gegenereerde inhoud is mogelijk onjuist.">
              <a:extLst>
                <a:ext uri="{FF2B5EF4-FFF2-40B4-BE49-F238E27FC236}">
                  <a16:creationId xmlns:a16="http://schemas.microsoft.com/office/drawing/2014/main" id="{3068EF4F-F1C9-DF72-FF5C-7169B067FD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8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75252" y="15241779"/>
              <a:ext cx="771429" cy="720000"/>
            </a:xfrm>
            <a:prstGeom prst="rect">
              <a:avLst/>
            </a:prstGeom>
          </p:spPr>
        </p:pic>
        <p:pic>
          <p:nvPicPr>
            <p:cNvPr id="1437" name="Afbeelding 1436" descr="Afbeelding met ontwerp&#10;&#10;Door AI gegenereerde inhoud is mogelijk onjuist.">
              <a:extLst>
                <a:ext uri="{FF2B5EF4-FFF2-40B4-BE49-F238E27FC236}">
                  <a16:creationId xmlns:a16="http://schemas.microsoft.com/office/drawing/2014/main" id="{6D893500-D297-682F-8617-6C584FD7F4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8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75188" y="15241779"/>
              <a:ext cx="782609" cy="720000"/>
            </a:xfrm>
            <a:prstGeom prst="rect">
              <a:avLst/>
            </a:prstGeom>
          </p:spPr>
        </p:pic>
        <p:pic>
          <p:nvPicPr>
            <p:cNvPr id="1449" name="Afbeelding 1448" descr="Afbeelding met schets, zwart, illustratie, kunst&#10;&#10;Door AI gegenereerde inhoud is mogelijk onjuist.">
              <a:extLst>
                <a:ext uri="{FF2B5EF4-FFF2-40B4-BE49-F238E27FC236}">
                  <a16:creationId xmlns:a16="http://schemas.microsoft.com/office/drawing/2014/main" id="{052B3A58-9DB1-D838-B5D7-9725FE9A7A2E}"/>
                </a:ext>
              </a:extLst>
            </p:cNvPr>
            <p:cNvPicPr>
              <a:picLocks noChangeAspect="1"/>
            </p:cNvPicPr>
            <p:nvPr/>
          </p:nvPicPr>
          <p:blipFill>
            <a:blip r:embed="rId28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96348" y="15241779"/>
              <a:ext cx="606742" cy="720000"/>
            </a:xfrm>
            <a:prstGeom prst="rect">
              <a:avLst/>
            </a:prstGeom>
          </p:spPr>
        </p:pic>
        <p:pic>
          <p:nvPicPr>
            <p:cNvPr id="1501" name="Afbeelding 1500" descr="Afbeelding met clipart, ontwerp&#10;&#10;Door AI gegenereerde inhoud is mogelijk onjuist.">
              <a:extLst>
                <a:ext uri="{FF2B5EF4-FFF2-40B4-BE49-F238E27FC236}">
                  <a16:creationId xmlns:a16="http://schemas.microsoft.com/office/drawing/2014/main" id="{A5A873A9-EA7D-F3E9-942A-AB46DA4C876B}"/>
                </a:ext>
              </a:extLst>
            </p:cNvPr>
            <p:cNvPicPr>
              <a:picLocks noChangeAspect="1"/>
            </p:cNvPicPr>
            <p:nvPr/>
          </p:nvPicPr>
          <p:blipFill>
            <a:blip r:embed="rId28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89722" y="15241779"/>
              <a:ext cx="504673" cy="720000"/>
            </a:xfrm>
            <a:prstGeom prst="rect">
              <a:avLst/>
            </a:prstGeom>
          </p:spPr>
        </p:pic>
        <p:pic>
          <p:nvPicPr>
            <p:cNvPr id="1513" name="Afbeelding 1512" descr="Afbeelding met bus, transport, Vervoersmiddel, busje&#10;&#10;Door AI gegenereerde inhoud is mogelijk onjuist.">
              <a:extLst>
                <a:ext uri="{FF2B5EF4-FFF2-40B4-BE49-F238E27FC236}">
                  <a16:creationId xmlns:a16="http://schemas.microsoft.com/office/drawing/2014/main" id="{85620902-8253-C965-02EA-521A84456E0E}"/>
                </a:ext>
              </a:extLst>
            </p:cNvPr>
            <p:cNvPicPr>
              <a:picLocks noChangeAspect="1"/>
            </p:cNvPicPr>
            <p:nvPr/>
          </p:nvPicPr>
          <p:blipFill>
            <a:blip r:embed="rId28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430159" y="15241779"/>
              <a:ext cx="1987201" cy="720000"/>
            </a:xfrm>
            <a:prstGeom prst="rect">
              <a:avLst/>
            </a:prstGeom>
          </p:spPr>
        </p:pic>
        <p:pic>
          <p:nvPicPr>
            <p:cNvPr id="1535" name="Afbeelding 1534" descr="Afbeelding met zwart, schets, wit&#10;&#10;Door AI gegenereerde inhoud is mogelijk onjuist.">
              <a:extLst>
                <a:ext uri="{FF2B5EF4-FFF2-40B4-BE49-F238E27FC236}">
                  <a16:creationId xmlns:a16="http://schemas.microsoft.com/office/drawing/2014/main" id="{0462AB92-0785-1197-7F53-742AB3CB5B30}"/>
                </a:ext>
              </a:extLst>
            </p:cNvPr>
            <p:cNvPicPr>
              <a:picLocks noChangeAspect="1"/>
            </p:cNvPicPr>
            <p:nvPr/>
          </p:nvPicPr>
          <p:blipFill>
            <a:blip r:embed="rId28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10464" y="15241779"/>
              <a:ext cx="900000" cy="720000"/>
            </a:xfrm>
            <a:prstGeom prst="rect">
              <a:avLst/>
            </a:prstGeom>
          </p:spPr>
        </p:pic>
      </p:grpSp>
      <p:pic>
        <p:nvPicPr>
          <p:cNvPr id="1537" name="Afbeelding 1536">
            <a:extLst>
              <a:ext uri="{FF2B5EF4-FFF2-40B4-BE49-F238E27FC236}">
                <a16:creationId xmlns:a16="http://schemas.microsoft.com/office/drawing/2014/main" id="{C389D313-E6FC-7D91-80B7-2FA1ADE71014}"/>
              </a:ext>
            </a:extLst>
          </p:cNvPr>
          <p:cNvPicPr>
            <a:picLocks noChangeAspect="1"/>
          </p:cNvPicPr>
          <p:nvPr/>
        </p:nvPicPr>
        <p:blipFill>
          <a:blip r:embed="rId2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0212" y="14730020"/>
            <a:ext cx="2580000" cy="720000"/>
          </a:xfrm>
          <a:prstGeom prst="rect">
            <a:avLst/>
          </a:prstGeom>
        </p:spPr>
      </p:pic>
      <p:pic>
        <p:nvPicPr>
          <p:cNvPr id="1539" name="Afbeelding 1538" descr="Afbeelding met paard, fiets&#10;&#10;Door AI gegenereerde inhoud is mogelijk onjuist.">
            <a:extLst>
              <a:ext uri="{FF2B5EF4-FFF2-40B4-BE49-F238E27FC236}">
                <a16:creationId xmlns:a16="http://schemas.microsoft.com/office/drawing/2014/main" id="{33A6DF66-6CDD-B342-51B3-7E0804972007}"/>
              </a:ext>
            </a:extLst>
          </p:cNvPr>
          <p:cNvPicPr>
            <a:picLocks noChangeAspect="1"/>
          </p:cNvPicPr>
          <p:nvPr/>
        </p:nvPicPr>
        <p:blipFill>
          <a:blip r:embed="rId2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1215" y="13028470"/>
            <a:ext cx="720000" cy="720000"/>
          </a:xfrm>
          <a:prstGeom prst="rect">
            <a:avLst/>
          </a:prstGeom>
        </p:spPr>
      </p:pic>
      <p:pic>
        <p:nvPicPr>
          <p:cNvPr id="1541" name="Afbeelding 1540" descr="Afbeelding met cirkel, wit, Graphics, symbool&#10;&#10;Door AI gegenereerde inhoud is mogelijk onjuist.">
            <a:extLst>
              <a:ext uri="{FF2B5EF4-FFF2-40B4-BE49-F238E27FC236}">
                <a16:creationId xmlns:a16="http://schemas.microsoft.com/office/drawing/2014/main" id="{B8307E10-9FA2-2E78-D384-D47F97AA543B}"/>
              </a:ext>
            </a:extLst>
          </p:cNvPr>
          <p:cNvPicPr>
            <a:picLocks noChangeAspect="1"/>
          </p:cNvPicPr>
          <p:nvPr/>
        </p:nvPicPr>
        <p:blipFill>
          <a:blip r:embed="rId2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5076" y="6040456"/>
            <a:ext cx="720000" cy="720000"/>
          </a:xfrm>
          <a:prstGeom prst="rect">
            <a:avLst/>
          </a:prstGeom>
        </p:spPr>
      </p:pic>
      <p:pic>
        <p:nvPicPr>
          <p:cNvPr id="1543" name="Afbeelding 1542">
            <a:extLst>
              <a:ext uri="{FF2B5EF4-FFF2-40B4-BE49-F238E27FC236}">
                <a16:creationId xmlns:a16="http://schemas.microsoft.com/office/drawing/2014/main" id="{46AAC3AB-62E2-AA65-7614-B1927CB1FC5D}"/>
              </a:ext>
            </a:extLst>
          </p:cNvPr>
          <p:cNvPicPr>
            <a:picLocks noChangeAspect="1"/>
          </p:cNvPicPr>
          <p:nvPr/>
        </p:nvPicPr>
        <p:blipFill>
          <a:blip r:embed="rId2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4281" y="3923810"/>
            <a:ext cx="208800" cy="720000"/>
          </a:xfrm>
          <a:prstGeom prst="rect">
            <a:avLst/>
          </a:prstGeom>
        </p:spPr>
      </p:pic>
      <p:grpSp>
        <p:nvGrpSpPr>
          <p:cNvPr id="14" name="Groep 13">
            <a:extLst>
              <a:ext uri="{FF2B5EF4-FFF2-40B4-BE49-F238E27FC236}">
                <a16:creationId xmlns:a16="http://schemas.microsoft.com/office/drawing/2014/main" id="{D5F106D0-5B65-9AAF-ABC5-6A38A2F73A93}"/>
              </a:ext>
            </a:extLst>
          </p:cNvPr>
          <p:cNvGrpSpPr/>
          <p:nvPr/>
        </p:nvGrpSpPr>
        <p:grpSpPr>
          <a:xfrm>
            <a:off x="25880976" y="23449427"/>
            <a:ext cx="3572853" cy="720000"/>
            <a:chOff x="25880976" y="23449427"/>
            <a:chExt cx="3572853" cy="720000"/>
          </a:xfrm>
        </p:grpSpPr>
        <p:pic>
          <p:nvPicPr>
            <p:cNvPr id="1275" name="Afbeelding 1274" descr="Afbeelding met geel, silhouet&#10;&#10;Door AI gegenereerde inhoud is mogelijk onjuist.">
              <a:extLst>
                <a:ext uri="{FF2B5EF4-FFF2-40B4-BE49-F238E27FC236}">
                  <a16:creationId xmlns:a16="http://schemas.microsoft.com/office/drawing/2014/main" id="{17923A09-3BAF-E1DE-0DFC-C7967B792E9C}"/>
                </a:ext>
              </a:extLst>
            </p:cNvPr>
            <p:cNvPicPr>
              <a:picLocks noChangeAspect="1"/>
            </p:cNvPicPr>
            <p:nvPr/>
          </p:nvPicPr>
          <p:blipFill>
            <a:blip r:embed="rId29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80976" y="23449427"/>
              <a:ext cx="720000" cy="720000"/>
            </a:xfrm>
            <a:prstGeom prst="rect">
              <a:avLst/>
            </a:prstGeom>
          </p:spPr>
        </p:pic>
        <p:pic>
          <p:nvPicPr>
            <p:cNvPr id="1383" name="Afbeelding 1382" descr="Afbeelding met symbool, Verkeersbord, geel, teken&#10;&#10;Door AI gegenereerde inhoud is mogelijk onjuist.">
              <a:extLst>
                <a:ext uri="{FF2B5EF4-FFF2-40B4-BE49-F238E27FC236}">
                  <a16:creationId xmlns:a16="http://schemas.microsoft.com/office/drawing/2014/main" id="{68A26BE0-C368-0906-EDAC-47F6C80D08ED}"/>
                </a:ext>
              </a:extLst>
            </p:cNvPr>
            <p:cNvPicPr>
              <a:picLocks noChangeAspect="1"/>
            </p:cNvPicPr>
            <p:nvPr/>
          </p:nvPicPr>
          <p:blipFill>
            <a:blip r:embed="rId29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733829" y="23449427"/>
              <a:ext cx="720000" cy="720000"/>
            </a:xfrm>
            <a:prstGeom prst="rect">
              <a:avLst/>
            </a:prstGeom>
          </p:spPr>
        </p:pic>
        <p:pic>
          <p:nvPicPr>
            <p:cNvPr id="1417" name="Afbeelding 1416" descr="Afbeelding met geel, symbool, lijn, Lettertype&#10;&#10;Door AI gegenereerde inhoud is mogelijk onjuist.">
              <a:extLst>
                <a:ext uri="{FF2B5EF4-FFF2-40B4-BE49-F238E27FC236}">
                  <a16:creationId xmlns:a16="http://schemas.microsoft.com/office/drawing/2014/main" id="{1F2DFECF-A147-DAF3-465D-B7C7626D92DB}"/>
                </a:ext>
              </a:extLst>
            </p:cNvPr>
            <p:cNvPicPr>
              <a:picLocks noChangeAspect="1"/>
            </p:cNvPicPr>
            <p:nvPr/>
          </p:nvPicPr>
          <p:blipFill>
            <a:blip r:embed="rId29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78738" y="23449427"/>
              <a:ext cx="720000" cy="720000"/>
            </a:xfrm>
            <a:prstGeom prst="rect">
              <a:avLst/>
            </a:prstGeom>
          </p:spPr>
        </p:pic>
        <p:pic>
          <p:nvPicPr>
            <p:cNvPr id="1565" name="Afbeelding 1564">
              <a:extLst>
                <a:ext uri="{FF2B5EF4-FFF2-40B4-BE49-F238E27FC236}">
                  <a16:creationId xmlns:a16="http://schemas.microsoft.com/office/drawing/2014/main" id="{AB0F2971-4F04-01E2-A3BF-0C729E685396}"/>
                </a:ext>
              </a:extLst>
            </p:cNvPr>
            <p:cNvPicPr>
              <a:picLocks noChangeAspect="1"/>
            </p:cNvPicPr>
            <p:nvPr/>
          </p:nvPicPr>
          <p:blipFill>
            <a:blip r:embed="rId29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765211" y="23449427"/>
              <a:ext cx="720000" cy="720000"/>
            </a:xfrm>
            <a:prstGeom prst="rect">
              <a:avLst/>
            </a:prstGeom>
          </p:spPr>
        </p:pic>
      </p:grpSp>
      <p:pic>
        <p:nvPicPr>
          <p:cNvPr id="1567" name="Afbeelding 1566" descr="Afbeelding met Fietswiel, Fietsframe, Fietsen: uitrusting en benodigdheden, fietsen&#10;&#10;Door AI gegenereerde inhoud is mogelijk onjuist.">
            <a:extLst>
              <a:ext uri="{FF2B5EF4-FFF2-40B4-BE49-F238E27FC236}">
                <a16:creationId xmlns:a16="http://schemas.microsoft.com/office/drawing/2014/main" id="{5750E6A4-B9EB-F910-3068-A567F962A284}"/>
              </a:ext>
            </a:extLst>
          </p:cNvPr>
          <p:cNvPicPr>
            <a:picLocks noChangeAspect="1"/>
          </p:cNvPicPr>
          <p:nvPr/>
        </p:nvPicPr>
        <p:blipFill>
          <a:blip r:embed="rId29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9683" y="18194236"/>
            <a:ext cx="1246154" cy="720000"/>
          </a:xfrm>
          <a:prstGeom prst="rect">
            <a:avLst/>
          </a:prstGeom>
        </p:spPr>
      </p:pic>
      <p:pic>
        <p:nvPicPr>
          <p:cNvPr id="1569" name="Afbeelding 1568" descr="Afbeelding met tekst, Lettertype, ontwerp&#10;&#10;Door AI gegenereerde inhoud is mogelijk onjuist.">
            <a:extLst>
              <a:ext uri="{FF2B5EF4-FFF2-40B4-BE49-F238E27FC236}">
                <a16:creationId xmlns:a16="http://schemas.microsoft.com/office/drawing/2014/main" id="{167E33E5-BA64-9FFF-2AF5-B8A4800F8A05}"/>
              </a:ext>
            </a:extLst>
          </p:cNvPr>
          <p:cNvPicPr>
            <a:picLocks noChangeAspect="1"/>
          </p:cNvPicPr>
          <p:nvPr/>
        </p:nvPicPr>
        <p:blipFill>
          <a:blip r:embed="rId29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8844" y="13028470"/>
            <a:ext cx="409091" cy="720000"/>
          </a:xfrm>
          <a:prstGeom prst="rect">
            <a:avLst/>
          </a:prstGeom>
        </p:spPr>
      </p:pic>
      <p:pic>
        <p:nvPicPr>
          <p:cNvPr id="1571" name="Afbeelding 1570" descr="Afbeelding met silhouet&#10;&#10;Door AI gegenereerde inhoud is mogelijk onjuist.">
            <a:extLst>
              <a:ext uri="{FF2B5EF4-FFF2-40B4-BE49-F238E27FC236}">
                <a16:creationId xmlns:a16="http://schemas.microsoft.com/office/drawing/2014/main" id="{4BB25A5E-A6A4-6549-E5A8-8B3C040A47C9}"/>
              </a:ext>
            </a:extLst>
          </p:cNvPr>
          <p:cNvPicPr>
            <a:picLocks noChangeAspect="1"/>
          </p:cNvPicPr>
          <p:nvPr/>
        </p:nvPicPr>
        <p:blipFill>
          <a:blip r:embed="rId29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7798" y="6040456"/>
            <a:ext cx="720000" cy="720000"/>
          </a:xfrm>
          <a:prstGeom prst="rect">
            <a:avLst/>
          </a:prstGeom>
        </p:spPr>
      </p:pic>
      <p:pic>
        <p:nvPicPr>
          <p:cNvPr id="1573" name="Afbeelding 1572" descr="Afbeelding met symbool, cirkel, Lettertype, Graphics&#10;&#10;Door AI gegenereerde inhoud is mogelijk onjuist.">
            <a:extLst>
              <a:ext uri="{FF2B5EF4-FFF2-40B4-BE49-F238E27FC236}">
                <a16:creationId xmlns:a16="http://schemas.microsoft.com/office/drawing/2014/main" id="{C8E65154-537C-A9F7-2A2C-F9ABD4E7A238}"/>
              </a:ext>
            </a:extLst>
          </p:cNvPr>
          <p:cNvPicPr>
            <a:picLocks noChangeAspect="1"/>
          </p:cNvPicPr>
          <p:nvPr/>
        </p:nvPicPr>
        <p:blipFill>
          <a:blip r:embed="rId29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6374" y="7886204"/>
            <a:ext cx="720000" cy="720000"/>
          </a:xfrm>
          <a:prstGeom prst="rect">
            <a:avLst/>
          </a:prstGeom>
        </p:spPr>
      </p:pic>
      <p:pic>
        <p:nvPicPr>
          <p:cNvPr id="1575" name="Afbeelding 1574" descr="Afbeelding met silhouet&#10;&#10;Door AI gegenereerde inhoud is mogelijk onjuist.">
            <a:extLst>
              <a:ext uri="{FF2B5EF4-FFF2-40B4-BE49-F238E27FC236}">
                <a16:creationId xmlns:a16="http://schemas.microsoft.com/office/drawing/2014/main" id="{E3D84BCB-DD0C-4EAF-2F37-4D6AE39A3A27}"/>
              </a:ext>
            </a:extLst>
          </p:cNvPr>
          <p:cNvPicPr>
            <a:picLocks noChangeAspect="1"/>
          </p:cNvPicPr>
          <p:nvPr/>
        </p:nvPicPr>
        <p:blipFill>
          <a:blip r:embed="rId29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549" y="9784310"/>
            <a:ext cx="1113600" cy="720000"/>
          </a:xfrm>
          <a:prstGeom prst="rect">
            <a:avLst/>
          </a:prstGeom>
        </p:spPr>
      </p:pic>
      <p:pic>
        <p:nvPicPr>
          <p:cNvPr id="1577" name="Afbeelding 1576" descr="Afbeelding met Karmijn, rood, symbool&#10;&#10;Door AI gegenereerde inhoud is mogelijk onjuist.">
            <a:extLst>
              <a:ext uri="{FF2B5EF4-FFF2-40B4-BE49-F238E27FC236}">
                <a16:creationId xmlns:a16="http://schemas.microsoft.com/office/drawing/2014/main" id="{913E3A75-2B54-D61A-1FD3-EBAF083F70CE}"/>
              </a:ext>
            </a:extLst>
          </p:cNvPr>
          <p:cNvPicPr>
            <a:picLocks noChangeAspect="1"/>
          </p:cNvPicPr>
          <p:nvPr/>
        </p:nvPicPr>
        <p:blipFill>
          <a:blip r:embed="rId30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485" y="3894000"/>
            <a:ext cx="818182" cy="720000"/>
          </a:xfrm>
          <a:prstGeom prst="rect">
            <a:avLst/>
          </a:prstGeom>
        </p:spPr>
      </p:pic>
      <p:pic>
        <p:nvPicPr>
          <p:cNvPr id="1579" name="Afbeelding 1578" descr="Afbeelding met symbool, Rechthoek, plein&#10;&#10;Door AI gegenereerde inhoud is mogelijk onjuist.">
            <a:extLst>
              <a:ext uri="{FF2B5EF4-FFF2-40B4-BE49-F238E27FC236}">
                <a16:creationId xmlns:a16="http://schemas.microsoft.com/office/drawing/2014/main" id="{E8EEC88C-5D36-A84B-02F3-38CF3EE75AC0}"/>
              </a:ext>
            </a:extLst>
          </p:cNvPr>
          <p:cNvPicPr>
            <a:picLocks noChangeAspect="1"/>
          </p:cNvPicPr>
          <p:nvPr/>
        </p:nvPicPr>
        <p:blipFill>
          <a:blip r:embed="rId30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0741" y="11377155"/>
            <a:ext cx="486486" cy="720000"/>
          </a:xfrm>
          <a:prstGeom prst="rect">
            <a:avLst/>
          </a:prstGeom>
        </p:spPr>
      </p:pic>
      <p:pic>
        <p:nvPicPr>
          <p:cNvPr id="1581" name="Afbeelding 1580" descr="Afbeelding met Keukengerei, turner, keukenaccessoires&#10;&#10;Door AI gegenereerde inhoud is mogelijk onjuist.">
            <a:extLst>
              <a:ext uri="{FF2B5EF4-FFF2-40B4-BE49-F238E27FC236}">
                <a16:creationId xmlns:a16="http://schemas.microsoft.com/office/drawing/2014/main" id="{74A2F0B5-E0A9-D536-18AD-A28D508F587D}"/>
              </a:ext>
            </a:extLst>
          </p:cNvPr>
          <p:cNvPicPr>
            <a:picLocks noChangeAspect="1"/>
          </p:cNvPicPr>
          <p:nvPr/>
        </p:nvPicPr>
        <p:blipFill>
          <a:blip r:embed="rId30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2883" y="13028470"/>
            <a:ext cx="486486" cy="720000"/>
          </a:xfrm>
          <a:prstGeom prst="rect">
            <a:avLst/>
          </a:prstGeom>
        </p:spPr>
      </p:pic>
      <p:pic>
        <p:nvPicPr>
          <p:cNvPr id="1583" name="Afbeelding 1582">
            <a:extLst>
              <a:ext uri="{FF2B5EF4-FFF2-40B4-BE49-F238E27FC236}">
                <a16:creationId xmlns:a16="http://schemas.microsoft.com/office/drawing/2014/main" id="{AAB11190-E6ED-196F-2A8B-A2CB30521F36}"/>
              </a:ext>
            </a:extLst>
          </p:cNvPr>
          <p:cNvPicPr>
            <a:picLocks noChangeAspect="1"/>
          </p:cNvPicPr>
          <p:nvPr/>
        </p:nvPicPr>
        <p:blipFill>
          <a:blip r:embed="rId30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0434" y="3923810"/>
            <a:ext cx="208800" cy="720000"/>
          </a:xfrm>
          <a:prstGeom prst="rect">
            <a:avLst/>
          </a:prstGeom>
        </p:spPr>
      </p:pic>
      <p:pic>
        <p:nvPicPr>
          <p:cNvPr id="1585" name="Afbeelding 1584" descr="Afbeelding met driehoek&#10;&#10;Door AI gegenereerde inhoud is mogelijk onjuist.">
            <a:extLst>
              <a:ext uri="{FF2B5EF4-FFF2-40B4-BE49-F238E27FC236}">
                <a16:creationId xmlns:a16="http://schemas.microsoft.com/office/drawing/2014/main" id="{FF6027DE-29FA-370A-C208-9ED826384AB1}"/>
              </a:ext>
            </a:extLst>
          </p:cNvPr>
          <p:cNvPicPr>
            <a:picLocks noChangeAspect="1"/>
          </p:cNvPicPr>
          <p:nvPr/>
        </p:nvPicPr>
        <p:blipFill>
          <a:blip r:embed="rId30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1074" y="1408326"/>
            <a:ext cx="818182" cy="720000"/>
          </a:xfrm>
          <a:prstGeom prst="rect">
            <a:avLst/>
          </a:prstGeom>
        </p:spPr>
      </p:pic>
      <p:pic>
        <p:nvPicPr>
          <p:cNvPr id="1587" name="Afbeelding 1586" descr="Afbeelding met Lettertype, symbool, cirkel, Graphics&#10;&#10;Door AI gegenereerde inhoud is mogelijk onjuist.">
            <a:extLst>
              <a:ext uri="{FF2B5EF4-FFF2-40B4-BE49-F238E27FC236}">
                <a16:creationId xmlns:a16="http://schemas.microsoft.com/office/drawing/2014/main" id="{B16067CB-3E20-956D-0010-54FBFA2B2B53}"/>
              </a:ext>
            </a:extLst>
          </p:cNvPr>
          <p:cNvPicPr>
            <a:picLocks noChangeAspect="1"/>
          </p:cNvPicPr>
          <p:nvPr/>
        </p:nvPicPr>
        <p:blipFill>
          <a:blip r:embed="rId30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5456" y="6040456"/>
            <a:ext cx="720000" cy="720000"/>
          </a:xfrm>
          <a:prstGeom prst="rect">
            <a:avLst/>
          </a:prstGeom>
        </p:spPr>
      </p:pic>
      <p:pic>
        <p:nvPicPr>
          <p:cNvPr id="1589" name="Afbeelding 1588" descr="Afbeelding met tekst, wiel, Fietswiel, fiets&#10;&#10;Door AI gegenereerde inhoud is mogelijk onjuist.">
            <a:extLst>
              <a:ext uri="{FF2B5EF4-FFF2-40B4-BE49-F238E27FC236}">
                <a16:creationId xmlns:a16="http://schemas.microsoft.com/office/drawing/2014/main" id="{091AC961-8976-F2E2-42B8-24374D724662}"/>
              </a:ext>
            </a:extLst>
          </p:cNvPr>
          <p:cNvPicPr>
            <a:picLocks noChangeAspect="1"/>
          </p:cNvPicPr>
          <p:nvPr/>
        </p:nvPicPr>
        <p:blipFill>
          <a:blip r:embed="rId30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9570" y="18194236"/>
            <a:ext cx="949451" cy="720000"/>
          </a:xfrm>
          <a:prstGeom prst="rect">
            <a:avLst/>
          </a:prstGeom>
        </p:spPr>
      </p:pic>
      <p:pic>
        <p:nvPicPr>
          <p:cNvPr id="1593" name="Afbeelding 1592" descr="Afbeelding met vee, Verkeersbord, teken&#10;&#10;Door AI gegenereerde inhoud is mogelijk onjuist.">
            <a:extLst>
              <a:ext uri="{FF2B5EF4-FFF2-40B4-BE49-F238E27FC236}">
                <a16:creationId xmlns:a16="http://schemas.microsoft.com/office/drawing/2014/main" id="{BC312492-1C49-8D20-ED70-E763DD5C8CED}"/>
              </a:ext>
            </a:extLst>
          </p:cNvPr>
          <p:cNvPicPr>
            <a:picLocks noChangeAspect="1"/>
          </p:cNvPicPr>
          <p:nvPr/>
        </p:nvPicPr>
        <p:blipFill>
          <a:blip r:embed="rId30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7414" y="1408326"/>
            <a:ext cx="818182" cy="720000"/>
          </a:xfrm>
          <a:prstGeom prst="rect">
            <a:avLst/>
          </a:prstGeom>
        </p:spPr>
      </p:pic>
      <p:pic>
        <p:nvPicPr>
          <p:cNvPr id="1595" name="Afbeelding 1594" descr="Afbeelding met symbool, embleem, logo&#10;&#10;Door AI gegenereerde inhoud is mogelijk onjuist.">
            <a:extLst>
              <a:ext uri="{FF2B5EF4-FFF2-40B4-BE49-F238E27FC236}">
                <a16:creationId xmlns:a16="http://schemas.microsoft.com/office/drawing/2014/main" id="{203F5BB5-F0A7-A179-E77B-098E71427D27}"/>
              </a:ext>
            </a:extLst>
          </p:cNvPr>
          <p:cNvPicPr>
            <a:picLocks noChangeAspect="1"/>
          </p:cNvPicPr>
          <p:nvPr/>
        </p:nvPicPr>
        <p:blipFill>
          <a:blip r:embed="rId30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0051" y="3894000"/>
            <a:ext cx="818182" cy="720000"/>
          </a:xfrm>
          <a:prstGeom prst="rect">
            <a:avLst/>
          </a:prstGeom>
        </p:spPr>
      </p:pic>
      <p:pic>
        <p:nvPicPr>
          <p:cNvPr id="1597" name="Afbeelding 1596" descr="Afbeelding met cirkel, Graphics, Lettertype, symbool&#10;&#10;Door AI gegenereerde inhoud is mogelijk onjuist.">
            <a:extLst>
              <a:ext uri="{FF2B5EF4-FFF2-40B4-BE49-F238E27FC236}">
                <a16:creationId xmlns:a16="http://schemas.microsoft.com/office/drawing/2014/main" id="{FCC1B740-EED3-3E3B-AC27-49C29842351E}"/>
              </a:ext>
            </a:extLst>
          </p:cNvPr>
          <p:cNvPicPr>
            <a:picLocks noChangeAspect="1"/>
          </p:cNvPicPr>
          <p:nvPr/>
        </p:nvPicPr>
        <p:blipFill>
          <a:blip r:embed="rId30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7958" y="3923810"/>
            <a:ext cx="720000" cy="720000"/>
          </a:xfrm>
          <a:prstGeom prst="rect">
            <a:avLst/>
          </a:prstGeom>
        </p:spPr>
      </p:pic>
      <p:pic>
        <p:nvPicPr>
          <p:cNvPr id="1599" name="Afbeelding 1598" descr="Afbeelding met vlag, rood, Karmijn, Rechthoek&#10;&#10;Door AI gegenereerde inhoud is mogelijk onjuist.">
            <a:extLst>
              <a:ext uri="{FF2B5EF4-FFF2-40B4-BE49-F238E27FC236}">
                <a16:creationId xmlns:a16="http://schemas.microsoft.com/office/drawing/2014/main" id="{169E7847-E646-9344-4E40-15FCD737EDD9}"/>
              </a:ext>
            </a:extLst>
          </p:cNvPr>
          <p:cNvPicPr>
            <a:picLocks noChangeAspect="1"/>
          </p:cNvPicPr>
          <p:nvPr/>
        </p:nvPicPr>
        <p:blipFill>
          <a:blip r:embed="rId3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74" y="26556619"/>
            <a:ext cx="720000" cy="720000"/>
          </a:xfrm>
          <a:prstGeom prst="rect">
            <a:avLst/>
          </a:prstGeom>
        </p:spPr>
      </p:pic>
      <p:pic>
        <p:nvPicPr>
          <p:cNvPr id="1601" name="Afbeelding 1600" descr="Afbeelding met schermopname, Elektrisch blauw, ontwerp, internet&#10;&#10;Door AI gegenereerde inhoud is mogelijk onjuist.">
            <a:extLst>
              <a:ext uri="{FF2B5EF4-FFF2-40B4-BE49-F238E27FC236}">
                <a16:creationId xmlns:a16="http://schemas.microsoft.com/office/drawing/2014/main" id="{5E07521C-02E6-3DB1-C961-08666892D95E}"/>
              </a:ext>
            </a:extLst>
          </p:cNvPr>
          <p:cNvPicPr>
            <a:picLocks noChangeAspect="1"/>
          </p:cNvPicPr>
          <p:nvPr/>
        </p:nvPicPr>
        <p:blipFill>
          <a:blip r:embed="rId3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727" y="13028470"/>
            <a:ext cx="458182" cy="720000"/>
          </a:xfrm>
          <a:prstGeom prst="rect">
            <a:avLst/>
          </a:prstGeom>
        </p:spPr>
      </p:pic>
      <p:pic>
        <p:nvPicPr>
          <p:cNvPr id="1603" name="Afbeelding 1602" descr="Afbeelding met tekst, Lettertype, logo, symbool&#10;&#10;Door AI gegenereerde inhoud is mogelijk onjuist.">
            <a:extLst>
              <a:ext uri="{FF2B5EF4-FFF2-40B4-BE49-F238E27FC236}">
                <a16:creationId xmlns:a16="http://schemas.microsoft.com/office/drawing/2014/main" id="{3195B0CA-7BC6-A837-B7F9-9C725DA9BDBF}"/>
              </a:ext>
            </a:extLst>
          </p:cNvPr>
          <p:cNvPicPr>
            <a:picLocks noChangeAspect="1"/>
          </p:cNvPicPr>
          <p:nvPr/>
        </p:nvPicPr>
        <p:blipFill>
          <a:blip r:embed="rId3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9672" y="26556619"/>
            <a:ext cx="2399999" cy="720000"/>
          </a:xfrm>
          <a:prstGeom prst="rect">
            <a:avLst/>
          </a:prstGeom>
        </p:spPr>
      </p:pic>
      <p:pic>
        <p:nvPicPr>
          <p:cNvPr id="1605" name="Afbeelding 1604" descr="Afbeelding met Verkeersbord, teken, driehoek&#10;&#10;Door AI gegenereerde inhoud is mogelijk onjuist.">
            <a:extLst>
              <a:ext uri="{FF2B5EF4-FFF2-40B4-BE49-F238E27FC236}">
                <a16:creationId xmlns:a16="http://schemas.microsoft.com/office/drawing/2014/main" id="{C5AA3E66-2C53-160C-F0D2-34619BF41448}"/>
              </a:ext>
            </a:extLst>
          </p:cNvPr>
          <p:cNvPicPr>
            <a:picLocks noChangeAspect="1"/>
          </p:cNvPicPr>
          <p:nvPr/>
        </p:nvPicPr>
        <p:blipFill>
          <a:blip r:embed="rId3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054" y="1408326"/>
            <a:ext cx="818182" cy="720000"/>
          </a:xfrm>
          <a:prstGeom prst="rect">
            <a:avLst/>
          </a:prstGeom>
        </p:spPr>
      </p:pic>
      <p:pic>
        <p:nvPicPr>
          <p:cNvPr id="1607" name="Afbeelding 1606" descr="Afbeelding met tekst, schermopname, Lettertype, symbool&#10;&#10;Door AI gegenereerde inhoud is mogelijk onjuist.">
            <a:extLst>
              <a:ext uri="{FF2B5EF4-FFF2-40B4-BE49-F238E27FC236}">
                <a16:creationId xmlns:a16="http://schemas.microsoft.com/office/drawing/2014/main" id="{D8C4E29A-B8D7-F7DC-BBDC-5FE8D43F0E24}"/>
              </a:ext>
            </a:extLst>
          </p:cNvPr>
          <p:cNvPicPr>
            <a:picLocks noChangeAspect="1"/>
          </p:cNvPicPr>
          <p:nvPr/>
        </p:nvPicPr>
        <p:blipFill>
          <a:blip r:embed="rId3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7429" y="16494947"/>
            <a:ext cx="480349" cy="720000"/>
          </a:xfrm>
          <a:prstGeom prst="rect">
            <a:avLst/>
          </a:prstGeom>
        </p:spPr>
      </p:pic>
      <p:pic>
        <p:nvPicPr>
          <p:cNvPr id="1609" name="Afbeelding 1608" descr="Afbeelding met cirkel, Lettertype, Graphics, logo&#10;&#10;Door AI gegenereerde inhoud is mogelijk onjuist.">
            <a:extLst>
              <a:ext uri="{FF2B5EF4-FFF2-40B4-BE49-F238E27FC236}">
                <a16:creationId xmlns:a16="http://schemas.microsoft.com/office/drawing/2014/main" id="{3EA74C62-49FF-C84E-0511-7A253243058F}"/>
              </a:ext>
            </a:extLst>
          </p:cNvPr>
          <p:cNvPicPr>
            <a:picLocks noChangeAspect="1"/>
          </p:cNvPicPr>
          <p:nvPr/>
        </p:nvPicPr>
        <p:blipFill>
          <a:blip r:embed="rId3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7025" y="6040456"/>
            <a:ext cx="720000" cy="720000"/>
          </a:xfrm>
          <a:prstGeom prst="rect">
            <a:avLst/>
          </a:prstGeom>
        </p:spPr>
      </p:pic>
      <p:pic>
        <p:nvPicPr>
          <p:cNvPr id="1611" name="Afbeelding 1610" descr="Afbeelding met driehoek&#10;&#10;Door AI gegenereerde inhoud is mogelijk onjuist.">
            <a:extLst>
              <a:ext uri="{FF2B5EF4-FFF2-40B4-BE49-F238E27FC236}">
                <a16:creationId xmlns:a16="http://schemas.microsoft.com/office/drawing/2014/main" id="{7E8D1758-9CE1-DAFE-CDFD-2A66DBECB1C5}"/>
              </a:ext>
            </a:extLst>
          </p:cNvPr>
          <p:cNvPicPr>
            <a:picLocks noChangeAspect="1"/>
          </p:cNvPicPr>
          <p:nvPr/>
        </p:nvPicPr>
        <p:blipFill>
          <a:blip r:embed="rId3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65950" y="1408326"/>
            <a:ext cx="818182" cy="720000"/>
          </a:xfrm>
          <a:prstGeom prst="rect">
            <a:avLst/>
          </a:prstGeom>
        </p:spPr>
      </p:pic>
      <p:pic>
        <p:nvPicPr>
          <p:cNvPr id="1613" name="Afbeelding 1612" descr="Afbeelding met symbool, cirkel, Graphics&#10;&#10;Door AI gegenereerde inhoud is mogelijk onjuist.">
            <a:extLst>
              <a:ext uri="{FF2B5EF4-FFF2-40B4-BE49-F238E27FC236}">
                <a16:creationId xmlns:a16="http://schemas.microsoft.com/office/drawing/2014/main" id="{F0C18AB5-2E19-C24D-F255-7197C41794E1}"/>
              </a:ext>
            </a:extLst>
          </p:cNvPr>
          <p:cNvPicPr>
            <a:picLocks noChangeAspect="1"/>
          </p:cNvPicPr>
          <p:nvPr/>
        </p:nvPicPr>
        <p:blipFill>
          <a:blip r:embed="rId3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4317" y="26556619"/>
            <a:ext cx="720000" cy="720000"/>
          </a:xfrm>
          <a:prstGeom prst="rect">
            <a:avLst/>
          </a:prstGeom>
        </p:spPr>
      </p:pic>
      <p:pic>
        <p:nvPicPr>
          <p:cNvPr id="1615" name="Afbeelding 1614" descr="Afbeelding met symbool, Lettertype, cirkel, lijn&#10;&#10;Door AI gegenereerde inhoud is mogelijk onjuist.">
            <a:extLst>
              <a:ext uri="{FF2B5EF4-FFF2-40B4-BE49-F238E27FC236}">
                <a16:creationId xmlns:a16="http://schemas.microsoft.com/office/drawing/2014/main" id="{F2C67DEE-AFD9-36F0-2923-618282AC48B0}"/>
              </a:ext>
            </a:extLst>
          </p:cNvPr>
          <p:cNvPicPr>
            <a:picLocks noChangeAspect="1"/>
          </p:cNvPicPr>
          <p:nvPr/>
        </p:nvPicPr>
        <p:blipFill>
          <a:blip r:embed="rId3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8564" y="13028470"/>
            <a:ext cx="1070769" cy="720000"/>
          </a:xfrm>
          <a:prstGeom prst="rect">
            <a:avLst/>
          </a:prstGeom>
        </p:spPr>
      </p:pic>
      <p:pic>
        <p:nvPicPr>
          <p:cNvPr id="1617" name="Afbeelding 1616">
            <a:extLst>
              <a:ext uri="{FF2B5EF4-FFF2-40B4-BE49-F238E27FC236}">
                <a16:creationId xmlns:a16="http://schemas.microsoft.com/office/drawing/2014/main" id="{B59CC1FD-0F91-313E-41D5-2BD5B676A463}"/>
              </a:ext>
            </a:extLst>
          </p:cNvPr>
          <p:cNvPicPr>
            <a:picLocks noChangeAspect="1"/>
          </p:cNvPicPr>
          <p:nvPr/>
        </p:nvPicPr>
        <p:blipFill>
          <a:blip r:embed="rId3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6896" y="14730020"/>
            <a:ext cx="2454545" cy="720000"/>
          </a:xfrm>
          <a:prstGeom prst="rect">
            <a:avLst/>
          </a:prstGeom>
        </p:spPr>
      </p:pic>
      <p:pic>
        <p:nvPicPr>
          <p:cNvPr id="1619" name="Afbeelding 1618" descr="Afbeelding met logo, symbool, Elektrisch blauw, lijn&#10;&#10;Door AI gegenereerde inhoud is mogelijk onjuist.">
            <a:extLst>
              <a:ext uri="{FF2B5EF4-FFF2-40B4-BE49-F238E27FC236}">
                <a16:creationId xmlns:a16="http://schemas.microsoft.com/office/drawing/2014/main" id="{EBC4DE15-C30C-7CF5-274D-0E07F69EFAAF}"/>
              </a:ext>
            </a:extLst>
          </p:cNvPr>
          <p:cNvPicPr>
            <a:picLocks noChangeAspect="1"/>
          </p:cNvPicPr>
          <p:nvPr/>
        </p:nvPicPr>
        <p:blipFill>
          <a:blip r:embed="rId3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0914" y="9784310"/>
            <a:ext cx="486486" cy="720000"/>
          </a:xfrm>
          <a:prstGeom prst="rect">
            <a:avLst/>
          </a:prstGeom>
        </p:spPr>
      </p:pic>
      <p:pic>
        <p:nvPicPr>
          <p:cNvPr id="1621" name="Afbeelding 1620" descr="Afbeelding met Lettertype, schermopname, symbool, Elektrisch blauw&#10;&#10;Door AI gegenereerde inhoud is mogelijk onjuist.">
            <a:extLst>
              <a:ext uri="{FF2B5EF4-FFF2-40B4-BE49-F238E27FC236}">
                <a16:creationId xmlns:a16="http://schemas.microsoft.com/office/drawing/2014/main" id="{5CF47269-6559-40A2-FFE0-2075AB7FAD8C}"/>
              </a:ext>
            </a:extLst>
          </p:cNvPr>
          <p:cNvPicPr>
            <a:picLocks noChangeAspect="1"/>
          </p:cNvPicPr>
          <p:nvPr/>
        </p:nvPicPr>
        <p:blipFill>
          <a:blip r:embed="rId3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07422" y="3923810"/>
            <a:ext cx="600000" cy="720000"/>
          </a:xfrm>
          <a:prstGeom prst="rect">
            <a:avLst/>
          </a:prstGeom>
        </p:spPr>
      </p:pic>
      <p:pic>
        <p:nvPicPr>
          <p:cNvPr id="1623" name="Afbeelding 1622" descr="Afbeelding met driehoek&#10;&#10;Door AI gegenereerde inhoud is mogelijk onjuist.">
            <a:extLst>
              <a:ext uri="{FF2B5EF4-FFF2-40B4-BE49-F238E27FC236}">
                <a16:creationId xmlns:a16="http://schemas.microsoft.com/office/drawing/2014/main" id="{FAF7D348-DEB5-FF98-50E8-925727D0F557}"/>
              </a:ext>
            </a:extLst>
          </p:cNvPr>
          <p:cNvPicPr>
            <a:picLocks noChangeAspect="1"/>
          </p:cNvPicPr>
          <p:nvPr/>
        </p:nvPicPr>
        <p:blipFill>
          <a:blip r:embed="rId3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3270" y="1408326"/>
            <a:ext cx="818182" cy="720000"/>
          </a:xfrm>
          <a:prstGeom prst="rect">
            <a:avLst/>
          </a:prstGeom>
        </p:spPr>
      </p:pic>
      <p:pic>
        <p:nvPicPr>
          <p:cNvPr id="1625" name="Afbeelding 1624" descr="Afbeelding met symbool, schermopname, Elektrisch blauw, logo&#10;&#10;Door AI gegenereerde inhoud is mogelijk onjuist.">
            <a:extLst>
              <a:ext uri="{FF2B5EF4-FFF2-40B4-BE49-F238E27FC236}">
                <a16:creationId xmlns:a16="http://schemas.microsoft.com/office/drawing/2014/main" id="{57CD6915-2658-62C3-BE3A-70915AE5ADD2}"/>
              </a:ext>
            </a:extLst>
          </p:cNvPr>
          <p:cNvPicPr>
            <a:picLocks noChangeAspect="1"/>
          </p:cNvPicPr>
          <p:nvPr/>
        </p:nvPicPr>
        <p:blipFill>
          <a:blip r:embed="rId3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6872" y="3923810"/>
            <a:ext cx="486486" cy="720000"/>
          </a:xfrm>
          <a:prstGeom prst="rect">
            <a:avLst/>
          </a:prstGeom>
        </p:spPr>
      </p:pic>
      <p:pic>
        <p:nvPicPr>
          <p:cNvPr id="1627" name="Afbeelding 1626" descr="Afbeelding met schermopname, symbool, Elektrisch blauw, Lettertype&#10;&#10;Door AI gegenereerde inhoud is mogelijk onjuist.">
            <a:extLst>
              <a:ext uri="{FF2B5EF4-FFF2-40B4-BE49-F238E27FC236}">
                <a16:creationId xmlns:a16="http://schemas.microsoft.com/office/drawing/2014/main" id="{F16A262C-DAAC-A959-C5C2-FE028FC5B8A5}"/>
              </a:ext>
            </a:extLst>
          </p:cNvPr>
          <p:cNvPicPr>
            <a:picLocks noChangeAspect="1"/>
          </p:cNvPicPr>
          <p:nvPr/>
        </p:nvPicPr>
        <p:blipFill>
          <a:blip r:embed="rId3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0712" y="3923810"/>
            <a:ext cx="486486" cy="720000"/>
          </a:xfrm>
          <a:prstGeom prst="rect">
            <a:avLst/>
          </a:prstGeom>
        </p:spPr>
      </p:pic>
      <p:pic>
        <p:nvPicPr>
          <p:cNvPr id="1629" name="Afbeelding 1628" descr="Afbeelding met tekst, Lettertype, cirkel, Verkeersbord&#10;&#10;Door AI gegenereerde inhoud is mogelijk onjuist.">
            <a:extLst>
              <a:ext uri="{FF2B5EF4-FFF2-40B4-BE49-F238E27FC236}">
                <a16:creationId xmlns:a16="http://schemas.microsoft.com/office/drawing/2014/main" id="{5053B01D-93B9-E740-A102-2267DF0CA3F1}"/>
              </a:ext>
            </a:extLst>
          </p:cNvPr>
          <p:cNvPicPr>
            <a:picLocks noChangeAspect="1"/>
          </p:cNvPicPr>
          <p:nvPr/>
        </p:nvPicPr>
        <p:blipFill>
          <a:blip r:embed="rId3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2178" y="9784310"/>
            <a:ext cx="480000" cy="720000"/>
          </a:xfrm>
          <a:prstGeom prst="rect">
            <a:avLst/>
          </a:prstGeom>
        </p:spPr>
      </p:pic>
      <p:pic>
        <p:nvPicPr>
          <p:cNvPr id="1631" name="Afbeelding 1630" descr="Afbeelding met kunst, rood, patroon, Kleurrijkheid&#10;&#10;Door AI gegenereerde inhoud is mogelijk onjuist.">
            <a:extLst>
              <a:ext uri="{FF2B5EF4-FFF2-40B4-BE49-F238E27FC236}">
                <a16:creationId xmlns:a16="http://schemas.microsoft.com/office/drawing/2014/main" id="{363A33AC-2F85-3E93-80F1-FD3B7D16A5E6}"/>
              </a:ext>
            </a:extLst>
          </p:cNvPr>
          <p:cNvPicPr>
            <a:picLocks noChangeAspect="1"/>
          </p:cNvPicPr>
          <p:nvPr/>
        </p:nvPicPr>
        <p:blipFill>
          <a:blip r:embed="rId3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11301" y="1408326"/>
            <a:ext cx="229299" cy="720000"/>
          </a:xfrm>
          <a:prstGeom prst="rect">
            <a:avLst/>
          </a:prstGeom>
        </p:spPr>
      </p:pic>
      <p:pic>
        <p:nvPicPr>
          <p:cNvPr id="1633" name="Afbeelding 1632" descr="Afbeelding met Fietswiel, Fietsframe, wiel, fietsen&#10;&#10;Door AI gegenereerde inhoud is mogelijk onjuist.">
            <a:extLst>
              <a:ext uri="{FF2B5EF4-FFF2-40B4-BE49-F238E27FC236}">
                <a16:creationId xmlns:a16="http://schemas.microsoft.com/office/drawing/2014/main" id="{C5FA19FE-09AB-CE19-29F1-EEA2F8C1AAC8}"/>
              </a:ext>
            </a:extLst>
          </p:cNvPr>
          <p:cNvPicPr>
            <a:picLocks noChangeAspect="1"/>
          </p:cNvPicPr>
          <p:nvPr/>
        </p:nvPicPr>
        <p:blipFill>
          <a:blip r:embed="rId3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8642" y="18194236"/>
            <a:ext cx="1246154" cy="720000"/>
          </a:xfrm>
          <a:prstGeom prst="rect">
            <a:avLst/>
          </a:prstGeom>
        </p:spPr>
      </p:pic>
      <p:pic>
        <p:nvPicPr>
          <p:cNvPr id="1635" name="Afbeelding 1634" descr="Afbeelding met Elektrisch blauw, schermopname, lijn, Kleurrijkheid&#10;&#10;Door AI gegenereerde inhoud is mogelijk onjuist.">
            <a:extLst>
              <a:ext uri="{FF2B5EF4-FFF2-40B4-BE49-F238E27FC236}">
                <a16:creationId xmlns:a16="http://schemas.microsoft.com/office/drawing/2014/main" id="{470D14AE-BE8C-C7B6-3C70-C66759E32833}"/>
              </a:ext>
            </a:extLst>
          </p:cNvPr>
          <p:cNvPicPr>
            <a:picLocks noChangeAspect="1"/>
          </p:cNvPicPr>
          <p:nvPr/>
        </p:nvPicPr>
        <p:blipFill>
          <a:blip r:embed="rId3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6768" y="9784310"/>
            <a:ext cx="486486" cy="720000"/>
          </a:xfrm>
          <a:prstGeom prst="rect">
            <a:avLst/>
          </a:prstGeom>
        </p:spPr>
      </p:pic>
      <p:pic>
        <p:nvPicPr>
          <p:cNvPr id="1637" name="Afbeelding 1636" descr="Afbeelding met Verkeersbord, driehoek, teken&#10;&#10;Door AI gegenereerde inhoud is mogelijk onjuist.">
            <a:extLst>
              <a:ext uri="{FF2B5EF4-FFF2-40B4-BE49-F238E27FC236}">
                <a16:creationId xmlns:a16="http://schemas.microsoft.com/office/drawing/2014/main" id="{EC755710-29E0-247D-8425-8A464059EDDE}"/>
              </a:ext>
            </a:extLst>
          </p:cNvPr>
          <p:cNvPicPr>
            <a:picLocks noChangeAspect="1"/>
          </p:cNvPicPr>
          <p:nvPr/>
        </p:nvPicPr>
        <p:blipFill>
          <a:blip r:embed="rId3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4734" y="1408326"/>
            <a:ext cx="818182" cy="720000"/>
          </a:xfrm>
          <a:prstGeom prst="rect">
            <a:avLst/>
          </a:prstGeom>
        </p:spPr>
      </p:pic>
      <p:pic>
        <p:nvPicPr>
          <p:cNvPr id="1639" name="Afbeelding 1638">
            <a:extLst>
              <a:ext uri="{FF2B5EF4-FFF2-40B4-BE49-F238E27FC236}">
                <a16:creationId xmlns:a16="http://schemas.microsoft.com/office/drawing/2014/main" id="{2EAA7A32-6847-99FF-2745-23C4F0AAE00B}"/>
              </a:ext>
            </a:extLst>
          </p:cNvPr>
          <p:cNvPicPr>
            <a:picLocks noChangeAspect="1"/>
          </p:cNvPicPr>
          <p:nvPr/>
        </p:nvPicPr>
        <p:blipFill>
          <a:blip r:embed="rId3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1487" y="14730020"/>
            <a:ext cx="2769231" cy="720000"/>
          </a:xfrm>
          <a:prstGeom prst="rect">
            <a:avLst/>
          </a:prstGeom>
        </p:spPr>
      </p:pic>
      <p:pic>
        <p:nvPicPr>
          <p:cNvPr id="1641" name="Afbeelding 1640" descr="Afbeelding met cirkel, Kleurrijkheid, Graphics, symbool&#10;&#10;Door AI gegenereerde inhoud is mogelijk onjuist.">
            <a:extLst>
              <a:ext uri="{FF2B5EF4-FFF2-40B4-BE49-F238E27FC236}">
                <a16:creationId xmlns:a16="http://schemas.microsoft.com/office/drawing/2014/main" id="{8BCFDA1E-FC4C-977C-0D22-3122C2A8CA2D}"/>
              </a:ext>
            </a:extLst>
          </p:cNvPr>
          <p:cNvPicPr>
            <a:picLocks noChangeAspect="1"/>
          </p:cNvPicPr>
          <p:nvPr/>
        </p:nvPicPr>
        <p:blipFill>
          <a:blip r:embed="rId3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2796" y="3923810"/>
            <a:ext cx="720000" cy="720000"/>
          </a:xfrm>
          <a:prstGeom prst="rect">
            <a:avLst/>
          </a:prstGeom>
        </p:spPr>
      </p:pic>
      <p:pic>
        <p:nvPicPr>
          <p:cNvPr id="1643" name="Afbeelding 1642" descr="Afbeelding met tekst, logo, Lettertype, ontwerp&#10;&#10;Door AI gegenereerde inhoud is mogelijk onjuist.">
            <a:extLst>
              <a:ext uri="{FF2B5EF4-FFF2-40B4-BE49-F238E27FC236}">
                <a16:creationId xmlns:a16="http://schemas.microsoft.com/office/drawing/2014/main" id="{1B892E5A-DBAB-234F-957E-A7E893B85AD6}"/>
              </a:ext>
            </a:extLst>
          </p:cNvPr>
          <p:cNvPicPr>
            <a:picLocks noChangeAspect="1"/>
          </p:cNvPicPr>
          <p:nvPr/>
        </p:nvPicPr>
        <p:blipFill>
          <a:blip r:embed="rId3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9952" y="3923810"/>
            <a:ext cx="440374" cy="720000"/>
          </a:xfrm>
          <a:prstGeom prst="rect">
            <a:avLst/>
          </a:prstGeom>
        </p:spPr>
      </p:pic>
      <p:pic>
        <p:nvPicPr>
          <p:cNvPr id="1645" name="Afbeelding 1644" descr="Afbeelding met Verkeersbord, teken&#10;&#10;Door AI gegenereerde inhoud is mogelijk onjuist.">
            <a:extLst>
              <a:ext uri="{FF2B5EF4-FFF2-40B4-BE49-F238E27FC236}">
                <a16:creationId xmlns:a16="http://schemas.microsoft.com/office/drawing/2014/main" id="{02829CC0-BD15-1986-51AB-8642F37C6D9B}"/>
              </a:ext>
            </a:extLst>
          </p:cNvPr>
          <p:cNvPicPr>
            <a:picLocks noChangeAspect="1"/>
          </p:cNvPicPr>
          <p:nvPr/>
        </p:nvPicPr>
        <p:blipFill>
          <a:blip r:embed="rId3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62290" y="1408326"/>
            <a:ext cx="818182" cy="720000"/>
          </a:xfrm>
          <a:prstGeom prst="rect">
            <a:avLst/>
          </a:prstGeom>
        </p:spPr>
      </p:pic>
      <p:pic>
        <p:nvPicPr>
          <p:cNvPr id="1647" name="Afbeelding 1646" descr="Afbeelding met Rechthoek, schermopname, cirkel, lijn&#10;&#10;Door AI gegenereerde inhoud is mogelijk onjuist.">
            <a:extLst>
              <a:ext uri="{FF2B5EF4-FFF2-40B4-BE49-F238E27FC236}">
                <a16:creationId xmlns:a16="http://schemas.microsoft.com/office/drawing/2014/main" id="{89352768-5198-A7D3-4C38-AA060DFA166C}"/>
              </a:ext>
            </a:extLst>
          </p:cNvPr>
          <p:cNvPicPr>
            <a:picLocks noChangeAspect="1"/>
          </p:cNvPicPr>
          <p:nvPr/>
        </p:nvPicPr>
        <p:blipFill>
          <a:blip r:embed="rId3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2622" y="9784310"/>
            <a:ext cx="482143" cy="720000"/>
          </a:xfrm>
          <a:prstGeom prst="rect">
            <a:avLst/>
          </a:prstGeom>
        </p:spPr>
      </p:pic>
      <p:pic>
        <p:nvPicPr>
          <p:cNvPr id="1649" name="Afbeelding 1648" descr="Afbeelding met paard&#10;&#10;Door AI gegenereerde inhoud is mogelijk onjuist.">
            <a:extLst>
              <a:ext uri="{FF2B5EF4-FFF2-40B4-BE49-F238E27FC236}">
                <a16:creationId xmlns:a16="http://schemas.microsoft.com/office/drawing/2014/main" id="{2B0EC101-5A39-4B8B-4F7B-A3DF7BD10874}"/>
              </a:ext>
            </a:extLst>
          </p:cNvPr>
          <p:cNvPicPr>
            <a:picLocks noChangeAspect="1"/>
          </p:cNvPicPr>
          <p:nvPr/>
        </p:nvPicPr>
        <p:blipFill>
          <a:blip r:embed="rId3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6515" y="7886204"/>
            <a:ext cx="720000" cy="720000"/>
          </a:xfrm>
          <a:prstGeom prst="rect">
            <a:avLst/>
          </a:prstGeom>
        </p:spPr>
      </p:pic>
      <p:pic>
        <p:nvPicPr>
          <p:cNvPr id="1654" name="Afbeelding 1653" descr="Afbeelding met symbool, logo, cirkel, Graphics&#10;&#10;Door AI gegenereerde inhoud is mogelijk onjuist.">
            <a:extLst>
              <a:ext uri="{FF2B5EF4-FFF2-40B4-BE49-F238E27FC236}">
                <a16:creationId xmlns:a16="http://schemas.microsoft.com/office/drawing/2014/main" id="{5798139E-7F25-0140-8BA7-34BE2A937E40}"/>
              </a:ext>
            </a:extLst>
          </p:cNvPr>
          <p:cNvPicPr>
            <a:picLocks noChangeAspect="1"/>
          </p:cNvPicPr>
          <p:nvPr/>
        </p:nvPicPr>
        <p:blipFill>
          <a:blip r:embed="rId1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5400000">
            <a:off x="2717889" y="7886204"/>
            <a:ext cx="720000" cy="720000"/>
          </a:xfrm>
          <a:prstGeom prst="rect">
            <a:avLst/>
          </a:prstGeom>
        </p:spPr>
      </p:pic>
      <p:pic>
        <p:nvPicPr>
          <p:cNvPr id="1655" name="Afbeelding 1654" descr="Afbeelding met symbool, logo, cirkel, Graphics&#10;&#10;Door AI gegenereerde inhoud is mogelijk onjuist.">
            <a:extLst>
              <a:ext uri="{FF2B5EF4-FFF2-40B4-BE49-F238E27FC236}">
                <a16:creationId xmlns:a16="http://schemas.microsoft.com/office/drawing/2014/main" id="{C01430A8-60DA-7A57-A69B-03B7A8D4FF24}"/>
              </a:ext>
            </a:extLst>
          </p:cNvPr>
          <p:cNvPicPr>
            <a:picLocks noChangeAspect="1"/>
          </p:cNvPicPr>
          <p:nvPr/>
        </p:nvPicPr>
        <p:blipFill>
          <a:blip r:embed="rId1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80994" y="7886204"/>
            <a:ext cx="720000" cy="720000"/>
          </a:xfrm>
          <a:prstGeom prst="rect">
            <a:avLst/>
          </a:prstGeom>
        </p:spPr>
      </p:pic>
      <p:pic>
        <p:nvPicPr>
          <p:cNvPr id="1657" name="Afbeelding 1656" descr="Afbeelding met symbool, logo, cirkel, Graphics&#10;&#10;Door AI gegenereerde inhoud is mogelijk onjuist.">
            <a:extLst>
              <a:ext uri="{FF2B5EF4-FFF2-40B4-BE49-F238E27FC236}">
                <a16:creationId xmlns:a16="http://schemas.microsoft.com/office/drawing/2014/main" id="{1DBD32D0-9BAC-F065-8B4D-13773F5F8B08}"/>
              </a:ext>
            </a:extLst>
          </p:cNvPr>
          <p:cNvPicPr>
            <a:picLocks noChangeAspect="1"/>
          </p:cNvPicPr>
          <p:nvPr/>
        </p:nvPicPr>
        <p:blipFill>
          <a:blip r:embed="rId1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22226" y="7886204"/>
            <a:ext cx="701299" cy="720000"/>
          </a:xfrm>
          <a:prstGeom prst="rect">
            <a:avLst/>
          </a:prstGeom>
        </p:spPr>
      </p:pic>
      <p:pic>
        <p:nvPicPr>
          <p:cNvPr id="1658" name="Afbeelding 1657" descr="Afbeelding met symbool, logo, Graphics, cirkel&#10;&#10;Door AI gegenereerde inhoud is mogelijk onjuist.">
            <a:extLst>
              <a:ext uri="{FF2B5EF4-FFF2-40B4-BE49-F238E27FC236}">
                <a16:creationId xmlns:a16="http://schemas.microsoft.com/office/drawing/2014/main" id="{98842C50-9F31-8775-8B0F-CC3ABD81ED5A}"/>
              </a:ext>
            </a:extLst>
          </p:cNvPr>
          <p:cNvPicPr>
            <a:picLocks noChangeAspect="1"/>
          </p:cNvPicPr>
          <p:nvPr/>
        </p:nvPicPr>
        <p:blipFill>
          <a:blip r:embed="rId2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95069" y="7886204"/>
            <a:ext cx="720000" cy="720000"/>
          </a:xfrm>
          <a:prstGeom prst="rect">
            <a:avLst/>
          </a:prstGeom>
        </p:spPr>
      </p:pic>
      <p:pic>
        <p:nvPicPr>
          <p:cNvPr id="1659" name="Afbeelding 1658" descr="Afbeelding met symbool, cirkel, Lettertype, Graphics&#10;&#10;Door AI gegenereerde inhoud is mogelijk onjuist.">
            <a:extLst>
              <a:ext uri="{FF2B5EF4-FFF2-40B4-BE49-F238E27FC236}">
                <a16:creationId xmlns:a16="http://schemas.microsoft.com/office/drawing/2014/main" id="{570F85E3-44F8-0835-D946-673E1C952B8B}"/>
              </a:ext>
            </a:extLst>
          </p:cNvPr>
          <p:cNvPicPr>
            <a:picLocks noChangeAspect="1"/>
          </p:cNvPicPr>
          <p:nvPr/>
        </p:nvPicPr>
        <p:blipFill>
          <a:blip r:embed="rId29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26786" y="7886204"/>
            <a:ext cx="720000" cy="720000"/>
          </a:xfrm>
          <a:prstGeom prst="rect">
            <a:avLst/>
          </a:prstGeom>
        </p:spPr>
      </p:pic>
      <p:pic>
        <p:nvPicPr>
          <p:cNvPr id="1660" name="Afbeelding 1659" descr="Afbeelding met cirkel, Graphics, symbool&#10;&#10;Door AI gegenereerde inhoud is mogelijk onjuist.">
            <a:extLst>
              <a:ext uri="{FF2B5EF4-FFF2-40B4-BE49-F238E27FC236}">
                <a16:creationId xmlns:a16="http://schemas.microsoft.com/office/drawing/2014/main" id="{4F47094B-68A2-6390-EABD-08B622D694EA}"/>
              </a:ext>
            </a:extLst>
          </p:cNvPr>
          <p:cNvPicPr>
            <a:picLocks noChangeAspect="1"/>
          </p:cNvPicPr>
          <p:nvPr/>
        </p:nvPicPr>
        <p:blipFill>
          <a:blip r:embed="rId2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866553" y="7886204"/>
            <a:ext cx="720000" cy="720000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092E2229-50A6-AFDA-BE15-7BC9E22EFAB7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7448" y="24753796"/>
            <a:ext cx="208800" cy="720000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81A6416A-E62F-188D-D090-0A7CD42E95B2}"/>
              </a:ext>
            </a:extLst>
          </p:cNvPr>
          <p:cNvPicPr>
            <a:picLocks noChangeAspect="1"/>
          </p:cNvPicPr>
          <p:nvPr/>
        </p:nvPicPr>
        <p:blipFill>
          <a:blip r:embed="rId2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3668" y="24753796"/>
            <a:ext cx="208800" cy="720000"/>
          </a:xfrm>
          <a:prstGeom prst="rect">
            <a:avLst/>
          </a:prstGeom>
        </p:spPr>
      </p:pic>
      <p:pic>
        <p:nvPicPr>
          <p:cNvPr id="12" name="Afbeelding 11">
            <a:extLst>
              <a:ext uri="{FF2B5EF4-FFF2-40B4-BE49-F238E27FC236}">
                <a16:creationId xmlns:a16="http://schemas.microsoft.com/office/drawing/2014/main" id="{DED77C2A-87B3-7251-DD8F-E5D73DF576F7}"/>
              </a:ext>
            </a:extLst>
          </p:cNvPr>
          <p:cNvPicPr>
            <a:picLocks noChangeAspect="1"/>
          </p:cNvPicPr>
          <p:nvPr/>
        </p:nvPicPr>
        <p:blipFill>
          <a:blip r:embed="rId30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9821" y="24753796"/>
            <a:ext cx="208800" cy="720000"/>
          </a:xfrm>
          <a:prstGeom prst="rect">
            <a:avLst/>
          </a:prstGeom>
        </p:spPr>
      </p:pic>
      <p:pic>
        <p:nvPicPr>
          <p:cNvPr id="13" name="Afbeelding 12">
            <a:extLst>
              <a:ext uri="{FF2B5EF4-FFF2-40B4-BE49-F238E27FC236}">
                <a16:creationId xmlns:a16="http://schemas.microsoft.com/office/drawing/2014/main" id="{A803D4D8-02CB-B845-2D53-D4004A3AE5A4}"/>
              </a:ext>
            </a:extLst>
          </p:cNvPr>
          <p:cNvPicPr>
            <a:picLocks noChangeAspect="1"/>
          </p:cNvPicPr>
          <p:nvPr/>
        </p:nvPicPr>
        <p:blipFill>
          <a:blip r:embed="rId1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3587" y="3923810"/>
            <a:ext cx="208800" cy="720000"/>
          </a:xfrm>
          <a:prstGeom prst="rect">
            <a:avLst/>
          </a:prstGeom>
        </p:spPr>
      </p:pic>
      <p:pic>
        <p:nvPicPr>
          <p:cNvPr id="15" name="Afbeelding 14">
            <a:extLst>
              <a:ext uri="{FF2B5EF4-FFF2-40B4-BE49-F238E27FC236}">
                <a16:creationId xmlns:a16="http://schemas.microsoft.com/office/drawing/2014/main" id="{C2F0A5DB-23D8-F373-5592-530876E8A4AB}"/>
              </a:ext>
            </a:extLst>
          </p:cNvPr>
          <p:cNvPicPr>
            <a:picLocks noChangeAspect="1"/>
          </p:cNvPicPr>
          <p:nvPr/>
        </p:nvPicPr>
        <p:blipFill>
          <a:blip r:embed="rId336"/>
          <a:stretch>
            <a:fillRect/>
          </a:stretch>
        </p:blipFill>
        <p:spPr>
          <a:xfrm>
            <a:off x="35455537" y="11377155"/>
            <a:ext cx="481626" cy="719390"/>
          </a:xfrm>
          <a:prstGeom prst="rect">
            <a:avLst/>
          </a:prstGeom>
        </p:spPr>
      </p:pic>
      <p:pic>
        <p:nvPicPr>
          <p:cNvPr id="31" name="Afbeelding 30">
            <a:extLst>
              <a:ext uri="{FF2B5EF4-FFF2-40B4-BE49-F238E27FC236}">
                <a16:creationId xmlns:a16="http://schemas.microsoft.com/office/drawing/2014/main" id="{B728C00C-B8EC-8E02-18DE-6F518AF945C4}"/>
              </a:ext>
            </a:extLst>
          </p:cNvPr>
          <p:cNvPicPr>
            <a:picLocks noChangeAspect="1"/>
          </p:cNvPicPr>
          <p:nvPr/>
        </p:nvPicPr>
        <p:blipFill>
          <a:blip r:embed="rId337"/>
          <a:stretch>
            <a:fillRect/>
          </a:stretch>
        </p:blipFill>
        <p:spPr>
          <a:xfrm>
            <a:off x="36654420" y="20011077"/>
            <a:ext cx="2633700" cy="1798476"/>
          </a:xfrm>
          <a:prstGeom prst="rect">
            <a:avLst/>
          </a:prstGeom>
        </p:spPr>
      </p:pic>
      <p:pic>
        <p:nvPicPr>
          <p:cNvPr id="32" name="Afbeelding 31">
            <a:extLst>
              <a:ext uri="{FF2B5EF4-FFF2-40B4-BE49-F238E27FC236}">
                <a16:creationId xmlns:a16="http://schemas.microsoft.com/office/drawing/2014/main" id="{87F79632-92F5-208C-DDC7-7E67CBB8B8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998597" y="2002066"/>
            <a:ext cx="804742" cy="249958"/>
          </a:xfrm>
          <a:prstGeom prst="rect">
            <a:avLst/>
          </a:prstGeom>
        </p:spPr>
      </p:pic>
      <p:pic>
        <p:nvPicPr>
          <p:cNvPr id="33" name="Afbeelding 32">
            <a:extLst>
              <a:ext uri="{FF2B5EF4-FFF2-40B4-BE49-F238E27FC236}">
                <a16:creationId xmlns:a16="http://schemas.microsoft.com/office/drawing/2014/main" id="{F50D3A64-373B-F46E-03C6-4307649C5A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2011774" y="2003347"/>
            <a:ext cx="804742" cy="249958"/>
          </a:xfrm>
          <a:prstGeom prst="rect">
            <a:avLst/>
          </a:prstGeom>
        </p:spPr>
      </p:pic>
      <p:pic>
        <p:nvPicPr>
          <p:cNvPr id="35" name="Afbeelding 34">
            <a:extLst>
              <a:ext uri="{FF2B5EF4-FFF2-40B4-BE49-F238E27FC236}">
                <a16:creationId xmlns:a16="http://schemas.microsoft.com/office/drawing/2014/main" id="{A68ACB55-35A7-9F97-410B-9A9558624A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3006439" y="2000785"/>
            <a:ext cx="804742" cy="249958"/>
          </a:xfrm>
          <a:prstGeom prst="rect">
            <a:avLst/>
          </a:prstGeom>
        </p:spPr>
      </p:pic>
      <p:pic>
        <p:nvPicPr>
          <p:cNvPr id="36" name="Afbeelding 35">
            <a:extLst>
              <a:ext uri="{FF2B5EF4-FFF2-40B4-BE49-F238E27FC236}">
                <a16:creationId xmlns:a16="http://schemas.microsoft.com/office/drawing/2014/main" id="{EBA7645C-36C7-7192-30CA-1408B4C6E6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4019616" y="2002066"/>
            <a:ext cx="804742" cy="249958"/>
          </a:xfrm>
          <a:prstGeom prst="rect">
            <a:avLst/>
          </a:prstGeom>
        </p:spPr>
      </p:pic>
      <p:pic>
        <p:nvPicPr>
          <p:cNvPr id="16" name="Afbeelding 15">
            <a:extLst>
              <a:ext uri="{FF2B5EF4-FFF2-40B4-BE49-F238E27FC236}">
                <a16:creationId xmlns:a16="http://schemas.microsoft.com/office/drawing/2014/main" id="{0A417B6A-02F4-E488-2282-BCC78011FAB8}"/>
              </a:ext>
            </a:extLst>
          </p:cNvPr>
          <p:cNvPicPr>
            <a:picLocks noChangeAspect="1"/>
          </p:cNvPicPr>
          <p:nvPr/>
        </p:nvPicPr>
        <p:blipFill>
          <a:blip r:embed="rId338"/>
          <a:stretch>
            <a:fillRect/>
          </a:stretch>
        </p:blipFill>
        <p:spPr>
          <a:xfrm>
            <a:off x="25185196" y="16491477"/>
            <a:ext cx="646232" cy="737680"/>
          </a:xfrm>
          <a:prstGeom prst="rect">
            <a:avLst/>
          </a:prstGeom>
        </p:spPr>
      </p:pic>
      <p:pic>
        <p:nvPicPr>
          <p:cNvPr id="25" name="Afbeelding 24" descr="Afbeelding met fiets, Fietswiel, Fietsframe, sinaasappel&#10;&#10;Door AI gegenereerde inhoud is mogelijk onjuist.">
            <a:extLst>
              <a:ext uri="{FF2B5EF4-FFF2-40B4-BE49-F238E27FC236}">
                <a16:creationId xmlns:a16="http://schemas.microsoft.com/office/drawing/2014/main" id="{9AC5C5C6-D637-F305-4581-7E17F9D65850}"/>
              </a:ext>
            </a:extLst>
          </p:cNvPr>
          <p:cNvPicPr>
            <a:picLocks noChangeAspect="1"/>
          </p:cNvPicPr>
          <p:nvPr/>
        </p:nvPicPr>
        <p:blipFill>
          <a:blip r:embed="rId3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026" y="21829014"/>
            <a:ext cx="2713004" cy="712800"/>
          </a:xfrm>
          <a:prstGeom prst="rect">
            <a:avLst/>
          </a:prstGeom>
        </p:spPr>
      </p:pic>
      <p:pic>
        <p:nvPicPr>
          <p:cNvPr id="29" name="Afbeelding 28" descr="Afbeelding met fiets, Fietswiel, sinaasappel&#10;&#10;Door AI gegenereerde inhoud is mogelijk onjuist.">
            <a:extLst>
              <a:ext uri="{FF2B5EF4-FFF2-40B4-BE49-F238E27FC236}">
                <a16:creationId xmlns:a16="http://schemas.microsoft.com/office/drawing/2014/main" id="{9112020C-8DA7-7BC5-94A5-8DC506FBBF0C}"/>
              </a:ext>
            </a:extLst>
          </p:cNvPr>
          <p:cNvPicPr>
            <a:picLocks noChangeAspect="1"/>
          </p:cNvPicPr>
          <p:nvPr/>
        </p:nvPicPr>
        <p:blipFill>
          <a:blip r:embed="rId3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237" y="21806540"/>
            <a:ext cx="2726917" cy="712800"/>
          </a:xfrm>
          <a:prstGeom prst="rect">
            <a:avLst/>
          </a:prstGeom>
        </p:spPr>
      </p:pic>
      <p:pic>
        <p:nvPicPr>
          <p:cNvPr id="19" name="Afbeelding 18">
            <a:extLst>
              <a:ext uri="{FF2B5EF4-FFF2-40B4-BE49-F238E27FC236}">
                <a16:creationId xmlns:a16="http://schemas.microsoft.com/office/drawing/2014/main" id="{2ED99F83-7B66-CD4B-4CD3-5ECCD0426B16}"/>
              </a:ext>
            </a:extLst>
          </p:cNvPr>
          <p:cNvPicPr>
            <a:picLocks noChangeAspect="1"/>
          </p:cNvPicPr>
          <p:nvPr/>
        </p:nvPicPr>
        <p:blipFill>
          <a:blip r:embed="rId341"/>
          <a:stretch>
            <a:fillRect/>
          </a:stretch>
        </p:blipFill>
        <p:spPr>
          <a:xfrm>
            <a:off x="31664225" y="26150734"/>
            <a:ext cx="755970" cy="182896"/>
          </a:xfrm>
          <a:prstGeom prst="rect">
            <a:avLst/>
          </a:prstGeom>
        </p:spPr>
      </p:pic>
      <p:pic>
        <p:nvPicPr>
          <p:cNvPr id="21" name="Afbeelding 20">
            <a:extLst>
              <a:ext uri="{FF2B5EF4-FFF2-40B4-BE49-F238E27FC236}">
                <a16:creationId xmlns:a16="http://schemas.microsoft.com/office/drawing/2014/main" id="{DB8BC970-72CB-A186-11E7-E08EE4B5CAE3}"/>
              </a:ext>
            </a:extLst>
          </p:cNvPr>
          <p:cNvPicPr>
            <a:picLocks noChangeAspect="1"/>
          </p:cNvPicPr>
          <p:nvPr/>
        </p:nvPicPr>
        <p:blipFill>
          <a:blip r:embed="rId342"/>
          <a:stretch>
            <a:fillRect/>
          </a:stretch>
        </p:blipFill>
        <p:spPr>
          <a:xfrm>
            <a:off x="13691282" y="16496925"/>
            <a:ext cx="481348" cy="720000"/>
          </a:xfrm>
          <a:prstGeom prst="rect">
            <a:avLst/>
          </a:prstGeom>
        </p:spPr>
      </p:pic>
      <p:pic>
        <p:nvPicPr>
          <p:cNvPr id="23" name="Afbeelding 22">
            <a:extLst>
              <a:ext uri="{FF2B5EF4-FFF2-40B4-BE49-F238E27FC236}">
                <a16:creationId xmlns:a16="http://schemas.microsoft.com/office/drawing/2014/main" id="{43FC585E-CE70-0143-5818-D37716D222A5}"/>
              </a:ext>
            </a:extLst>
          </p:cNvPr>
          <p:cNvPicPr>
            <a:picLocks noChangeAspect="1"/>
          </p:cNvPicPr>
          <p:nvPr/>
        </p:nvPicPr>
        <p:blipFill>
          <a:blip r:embed="rId343"/>
          <a:stretch>
            <a:fillRect/>
          </a:stretch>
        </p:blipFill>
        <p:spPr>
          <a:xfrm>
            <a:off x="14287079" y="16482879"/>
            <a:ext cx="481348" cy="720000"/>
          </a:xfrm>
          <a:prstGeom prst="rect">
            <a:avLst/>
          </a:prstGeom>
        </p:spPr>
      </p:pic>
      <p:pic>
        <p:nvPicPr>
          <p:cNvPr id="27" name="Afbeelding 26">
            <a:extLst>
              <a:ext uri="{FF2B5EF4-FFF2-40B4-BE49-F238E27FC236}">
                <a16:creationId xmlns:a16="http://schemas.microsoft.com/office/drawing/2014/main" id="{D0F4816D-807B-07AB-0229-B4ADF3471008}"/>
              </a:ext>
            </a:extLst>
          </p:cNvPr>
          <p:cNvPicPr>
            <a:picLocks noChangeAspect="1"/>
          </p:cNvPicPr>
          <p:nvPr/>
        </p:nvPicPr>
        <p:blipFill>
          <a:blip r:embed="rId3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9562" y="21862467"/>
            <a:ext cx="7105650" cy="186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7835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FF8D8DF1-C3EF-6CC6-A5CF-A3824CB530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59162" y="19899598"/>
            <a:ext cx="2638049" cy="1979680"/>
          </a:xfrm>
          <a:prstGeom prst="rect">
            <a:avLst/>
          </a:prstGeom>
        </p:spPr>
      </p:pic>
      <p:grpSp>
        <p:nvGrpSpPr>
          <p:cNvPr id="12" name="Groep 11">
            <a:extLst>
              <a:ext uri="{FF2B5EF4-FFF2-40B4-BE49-F238E27FC236}">
                <a16:creationId xmlns:a16="http://schemas.microsoft.com/office/drawing/2014/main" id="{983D5BCB-423B-C558-4E6F-C1039D7C2801}"/>
              </a:ext>
            </a:extLst>
          </p:cNvPr>
          <p:cNvGrpSpPr/>
          <p:nvPr/>
        </p:nvGrpSpPr>
        <p:grpSpPr>
          <a:xfrm>
            <a:off x="36564186" y="18122257"/>
            <a:ext cx="2628000" cy="252000"/>
            <a:chOff x="37006837" y="19374794"/>
            <a:chExt cx="2628000" cy="252000"/>
          </a:xfrm>
        </p:grpSpPr>
        <p:sp>
          <p:nvSpPr>
            <p:cNvPr id="6" name="Rechthoek 5">
              <a:extLst>
                <a:ext uri="{FF2B5EF4-FFF2-40B4-BE49-F238E27FC236}">
                  <a16:creationId xmlns:a16="http://schemas.microsoft.com/office/drawing/2014/main" id="{095279B1-FBB8-1859-0AD7-7A8EAFF554E2}"/>
                </a:ext>
              </a:extLst>
            </p:cNvPr>
            <p:cNvSpPr/>
            <p:nvPr/>
          </p:nvSpPr>
          <p:spPr>
            <a:xfrm>
              <a:off x="37006837" y="19374794"/>
              <a:ext cx="525600" cy="252000"/>
            </a:xfrm>
            <a:prstGeom prst="rect">
              <a:avLst/>
            </a:prstGeom>
            <a:solidFill>
              <a:srgbClr val="ED1D24"/>
            </a:solidFill>
            <a:ln w="31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7" name="Rechthoek 6">
              <a:extLst>
                <a:ext uri="{FF2B5EF4-FFF2-40B4-BE49-F238E27FC236}">
                  <a16:creationId xmlns:a16="http://schemas.microsoft.com/office/drawing/2014/main" id="{3CAA6202-1259-6654-8D61-557507F4200F}"/>
                </a:ext>
              </a:extLst>
            </p:cNvPr>
            <p:cNvSpPr/>
            <p:nvPr/>
          </p:nvSpPr>
          <p:spPr>
            <a:xfrm>
              <a:off x="37532437" y="19374794"/>
              <a:ext cx="525600" cy="252000"/>
            </a:xfrm>
            <a:prstGeom prst="rect">
              <a:avLst/>
            </a:prstGeom>
            <a:solidFill>
              <a:schemeClr val="bg1"/>
            </a:solidFill>
            <a:ln w="31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8" name="Rechthoek 7">
              <a:extLst>
                <a:ext uri="{FF2B5EF4-FFF2-40B4-BE49-F238E27FC236}">
                  <a16:creationId xmlns:a16="http://schemas.microsoft.com/office/drawing/2014/main" id="{863D76C9-57E6-43D0-23B5-2A5BF12A88DF}"/>
                </a:ext>
              </a:extLst>
            </p:cNvPr>
            <p:cNvSpPr/>
            <p:nvPr/>
          </p:nvSpPr>
          <p:spPr>
            <a:xfrm>
              <a:off x="38058037" y="19374794"/>
              <a:ext cx="525600" cy="252000"/>
            </a:xfrm>
            <a:prstGeom prst="rect">
              <a:avLst/>
            </a:prstGeom>
            <a:solidFill>
              <a:srgbClr val="ED1D24"/>
            </a:solidFill>
            <a:ln w="31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9" name="Rechthoek 8">
              <a:extLst>
                <a:ext uri="{FF2B5EF4-FFF2-40B4-BE49-F238E27FC236}">
                  <a16:creationId xmlns:a16="http://schemas.microsoft.com/office/drawing/2014/main" id="{5E37B95B-6882-D4BF-BF56-AD6D31BC1FD7}"/>
                </a:ext>
              </a:extLst>
            </p:cNvPr>
            <p:cNvSpPr/>
            <p:nvPr/>
          </p:nvSpPr>
          <p:spPr>
            <a:xfrm>
              <a:off x="38583637" y="19374794"/>
              <a:ext cx="525600" cy="252000"/>
            </a:xfrm>
            <a:prstGeom prst="rect">
              <a:avLst/>
            </a:prstGeom>
            <a:solidFill>
              <a:schemeClr val="bg1"/>
            </a:solidFill>
            <a:ln w="31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0" name="Rechthoek 9">
              <a:extLst>
                <a:ext uri="{FF2B5EF4-FFF2-40B4-BE49-F238E27FC236}">
                  <a16:creationId xmlns:a16="http://schemas.microsoft.com/office/drawing/2014/main" id="{D5479E44-9F60-4E4E-B939-F8ACB623F0B6}"/>
                </a:ext>
              </a:extLst>
            </p:cNvPr>
            <p:cNvSpPr/>
            <p:nvPr/>
          </p:nvSpPr>
          <p:spPr>
            <a:xfrm>
              <a:off x="39109237" y="19374794"/>
              <a:ext cx="525600" cy="252000"/>
            </a:xfrm>
            <a:prstGeom prst="rect">
              <a:avLst/>
            </a:prstGeom>
            <a:solidFill>
              <a:srgbClr val="ED1D24"/>
            </a:solidFill>
            <a:ln w="31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</p:grpSp>
      <p:sp>
        <p:nvSpPr>
          <p:cNvPr id="11" name="Rechthoek 10">
            <a:extLst>
              <a:ext uri="{FF2B5EF4-FFF2-40B4-BE49-F238E27FC236}">
                <a16:creationId xmlns:a16="http://schemas.microsoft.com/office/drawing/2014/main" id="{8297251D-56AE-DB4F-CA71-8D8CBDEC2A9F}"/>
              </a:ext>
            </a:extLst>
          </p:cNvPr>
          <p:cNvSpPr/>
          <p:nvPr/>
        </p:nvSpPr>
        <p:spPr>
          <a:xfrm>
            <a:off x="35401875" y="21177400"/>
            <a:ext cx="522000" cy="252000"/>
          </a:xfrm>
          <a:prstGeom prst="rect">
            <a:avLst/>
          </a:prstGeom>
          <a:ln w="31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3" name="Rechthoek 12">
            <a:extLst>
              <a:ext uri="{FF2B5EF4-FFF2-40B4-BE49-F238E27FC236}">
                <a16:creationId xmlns:a16="http://schemas.microsoft.com/office/drawing/2014/main" id="{632CE188-51C4-B791-C395-254EB56C82C1}"/>
              </a:ext>
            </a:extLst>
          </p:cNvPr>
          <p:cNvSpPr/>
          <p:nvPr/>
        </p:nvSpPr>
        <p:spPr>
          <a:xfrm>
            <a:off x="37028586" y="18374257"/>
            <a:ext cx="61200" cy="396875"/>
          </a:xfrm>
          <a:prstGeom prst="rect">
            <a:avLst/>
          </a:prstGeom>
          <a:solidFill>
            <a:schemeClr val="bg1">
              <a:lumMod val="75000"/>
            </a:schemeClr>
          </a:solidFill>
          <a:ln w="31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4" name="Rechthoek 13">
            <a:extLst>
              <a:ext uri="{FF2B5EF4-FFF2-40B4-BE49-F238E27FC236}">
                <a16:creationId xmlns:a16="http://schemas.microsoft.com/office/drawing/2014/main" id="{4748273F-4785-E3F4-BC92-E78D700BBA8E}"/>
              </a:ext>
            </a:extLst>
          </p:cNvPr>
          <p:cNvSpPr/>
          <p:nvPr/>
        </p:nvSpPr>
        <p:spPr>
          <a:xfrm>
            <a:off x="38666586" y="18374257"/>
            <a:ext cx="61200" cy="396875"/>
          </a:xfrm>
          <a:prstGeom prst="rect">
            <a:avLst/>
          </a:prstGeom>
          <a:solidFill>
            <a:schemeClr val="bg1">
              <a:lumMod val="75000"/>
            </a:schemeClr>
          </a:solidFill>
          <a:ln w="31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grpSp>
        <p:nvGrpSpPr>
          <p:cNvPr id="15" name="Groep 14">
            <a:extLst>
              <a:ext uri="{FF2B5EF4-FFF2-40B4-BE49-F238E27FC236}">
                <a16:creationId xmlns:a16="http://schemas.microsoft.com/office/drawing/2014/main" id="{70967CD3-E45E-9DE2-8A02-E6BFBC56D945}"/>
              </a:ext>
            </a:extLst>
          </p:cNvPr>
          <p:cNvGrpSpPr/>
          <p:nvPr/>
        </p:nvGrpSpPr>
        <p:grpSpPr>
          <a:xfrm>
            <a:off x="36564186" y="18771132"/>
            <a:ext cx="2628000" cy="252000"/>
            <a:chOff x="37006837" y="19374794"/>
            <a:chExt cx="2628000" cy="252000"/>
          </a:xfrm>
        </p:grpSpPr>
        <p:sp>
          <p:nvSpPr>
            <p:cNvPr id="16" name="Rechthoek 15">
              <a:extLst>
                <a:ext uri="{FF2B5EF4-FFF2-40B4-BE49-F238E27FC236}">
                  <a16:creationId xmlns:a16="http://schemas.microsoft.com/office/drawing/2014/main" id="{CD659F53-BCD3-CED5-1FEF-F4496ABC540F}"/>
                </a:ext>
              </a:extLst>
            </p:cNvPr>
            <p:cNvSpPr/>
            <p:nvPr/>
          </p:nvSpPr>
          <p:spPr>
            <a:xfrm>
              <a:off x="37006837" y="19374794"/>
              <a:ext cx="525600" cy="252000"/>
            </a:xfrm>
            <a:prstGeom prst="rect">
              <a:avLst/>
            </a:prstGeom>
            <a:solidFill>
              <a:srgbClr val="ED1D24"/>
            </a:solidFill>
            <a:ln w="31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7" name="Rechthoek 16">
              <a:extLst>
                <a:ext uri="{FF2B5EF4-FFF2-40B4-BE49-F238E27FC236}">
                  <a16:creationId xmlns:a16="http://schemas.microsoft.com/office/drawing/2014/main" id="{A5A5FE2E-952A-5B3C-57B9-EF91EA1A297A}"/>
                </a:ext>
              </a:extLst>
            </p:cNvPr>
            <p:cNvSpPr/>
            <p:nvPr/>
          </p:nvSpPr>
          <p:spPr>
            <a:xfrm>
              <a:off x="37532437" y="19374794"/>
              <a:ext cx="525600" cy="252000"/>
            </a:xfrm>
            <a:prstGeom prst="rect">
              <a:avLst/>
            </a:prstGeom>
            <a:solidFill>
              <a:schemeClr val="bg1"/>
            </a:solidFill>
            <a:ln w="31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8" name="Rechthoek 17">
              <a:extLst>
                <a:ext uri="{FF2B5EF4-FFF2-40B4-BE49-F238E27FC236}">
                  <a16:creationId xmlns:a16="http://schemas.microsoft.com/office/drawing/2014/main" id="{D86A35F0-ECF1-C43D-492A-F7D6CF3DE8D3}"/>
                </a:ext>
              </a:extLst>
            </p:cNvPr>
            <p:cNvSpPr/>
            <p:nvPr/>
          </p:nvSpPr>
          <p:spPr>
            <a:xfrm>
              <a:off x="38058037" y="19374794"/>
              <a:ext cx="525600" cy="252000"/>
            </a:xfrm>
            <a:prstGeom prst="rect">
              <a:avLst/>
            </a:prstGeom>
            <a:solidFill>
              <a:srgbClr val="ED1D24"/>
            </a:solidFill>
            <a:ln w="31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9" name="Rechthoek 18">
              <a:extLst>
                <a:ext uri="{FF2B5EF4-FFF2-40B4-BE49-F238E27FC236}">
                  <a16:creationId xmlns:a16="http://schemas.microsoft.com/office/drawing/2014/main" id="{3F965016-F6B1-BAEC-4D6C-6EE4BEA3C5B0}"/>
                </a:ext>
              </a:extLst>
            </p:cNvPr>
            <p:cNvSpPr/>
            <p:nvPr/>
          </p:nvSpPr>
          <p:spPr>
            <a:xfrm>
              <a:off x="38583637" y="19374794"/>
              <a:ext cx="525600" cy="252000"/>
            </a:xfrm>
            <a:prstGeom prst="rect">
              <a:avLst/>
            </a:prstGeom>
            <a:solidFill>
              <a:schemeClr val="bg1"/>
            </a:solidFill>
            <a:ln w="31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20" name="Rechthoek 19">
              <a:extLst>
                <a:ext uri="{FF2B5EF4-FFF2-40B4-BE49-F238E27FC236}">
                  <a16:creationId xmlns:a16="http://schemas.microsoft.com/office/drawing/2014/main" id="{D7A7152E-8DBC-6800-64F1-9A6BD1D1EF0C}"/>
                </a:ext>
              </a:extLst>
            </p:cNvPr>
            <p:cNvSpPr/>
            <p:nvPr/>
          </p:nvSpPr>
          <p:spPr>
            <a:xfrm>
              <a:off x="39109237" y="19374794"/>
              <a:ext cx="525600" cy="252000"/>
            </a:xfrm>
            <a:prstGeom prst="rect">
              <a:avLst/>
            </a:prstGeom>
            <a:solidFill>
              <a:srgbClr val="ED1D24"/>
            </a:solidFill>
            <a:ln w="31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</p:grpSp>
      <p:sp>
        <p:nvSpPr>
          <p:cNvPr id="21" name="Rechthoek 20">
            <a:extLst>
              <a:ext uri="{FF2B5EF4-FFF2-40B4-BE49-F238E27FC236}">
                <a16:creationId xmlns:a16="http://schemas.microsoft.com/office/drawing/2014/main" id="{F5FB83FF-AA11-829D-1F49-530816A4850D}"/>
              </a:ext>
            </a:extLst>
          </p:cNvPr>
          <p:cNvSpPr/>
          <p:nvPr/>
        </p:nvSpPr>
        <p:spPr>
          <a:xfrm>
            <a:off x="37028586" y="19023132"/>
            <a:ext cx="61200" cy="657225"/>
          </a:xfrm>
          <a:prstGeom prst="rect">
            <a:avLst/>
          </a:prstGeom>
          <a:solidFill>
            <a:schemeClr val="bg1">
              <a:lumMod val="75000"/>
            </a:schemeClr>
          </a:solidFill>
          <a:ln w="31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2" name="Rechthoek 21">
            <a:extLst>
              <a:ext uri="{FF2B5EF4-FFF2-40B4-BE49-F238E27FC236}">
                <a16:creationId xmlns:a16="http://schemas.microsoft.com/office/drawing/2014/main" id="{264F3909-337F-89B8-C0B5-11539D140D04}"/>
              </a:ext>
            </a:extLst>
          </p:cNvPr>
          <p:cNvSpPr/>
          <p:nvPr/>
        </p:nvSpPr>
        <p:spPr>
          <a:xfrm>
            <a:off x="38666586" y="19023131"/>
            <a:ext cx="61200" cy="657225"/>
          </a:xfrm>
          <a:prstGeom prst="rect">
            <a:avLst/>
          </a:prstGeom>
          <a:solidFill>
            <a:schemeClr val="bg1">
              <a:lumMod val="75000"/>
            </a:schemeClr>
          </a:solidFill>
          <a:ln w="31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3" name="Stroomdiagram: Verbindingslijn 22">
            <a:extLst>
              <a:ext uri="{FF2B5EF4-FFF2-40B4-BE49-F238E27FC236}">
                <a16:creationId xmlns:a16="http://schemas.microsoft.com/office/drawing/2014/main" id="{3825C8D3-42DA-FE61-6187-9E83843F572E}"/>
              </a:ext>
            </a:extLst>
          </p:cNvPr>
          <p:cNvSpPr>
            <a:spLocks noChangeAspect="1"/>
          </p:cNvSpPr>
          <p:nvPr/>
        </p:nvSpPr>
        <p:spPr>
          <a:xfrm>
            <a:off x="37760135" y="17886155"/>
            <a:ext cx="236102" cy="236102"/>
          </a:xfrm>
          <a:prstGeom prst="flowChartConnector">
            <a:avLst/>
          </a:prstGeom>
          <a:solidFill>
            <a:srgbClr val="FFF200"/>
          </a:solidFill>
          <a:ln w="31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4" name="Stroomdiagram: Verbindingslijn 23">
            <a:extLst>
              <a:ext uri="{FF2B5EF4-FFF2-40B4-BE49-F238E27FC236}">
                <a16:creationId xmlns:a16="http://schemas.microsoft.com/office/drawing/2014/main" id="{72C1C552-58B2-64D4-A7CD-77A908AB6EFE}"/>
              </a:ext>
            </a:extLst>
          </p:cNvPr>
          <p:cNvSpPr>
            <a:spLocks noChangeAspect="1"/>
          </p:cNvSpPr>
          <p:nvPr/>
        </p:nvSpPr>
        <p:spPr>
          <a:xfrm>
            <a:off x="36714200" y="17886155"/>
            <a:ext cx="236102" cy="236102"/>
          </a:xfrm>
          <a:prstGeom prst="flowChartConnector">
            <a:avLst/>
          </a:prstGeom>
          <a:solidFill>
            <a:srgbClr val="FFF200"/>
          </a:solidFill>
          <a:ln w="31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5" name="Stroomdiagram: Verbindingslijn 24">
            <a:extLst>
              <a:ext uri="{FF2B5EF4-FFF2-40B4-BE49-F238E27FC236}">
                <a16:creationId xmlns:a16="http://schemas.microsoft.com/office/drawing/2014/main" id="{BE658B6F-8E10-6878-26E4-7CB101B355BD}"/>
              </a:ext>
            </a:extLst>
          </p:cNvPr>
          <p:cNvSpPr>
            <a:spLocks noChangeAspect="1"/>
          </p:cNvSpPr>
          <p:nvPr/>
        </p:nvSpPr>
        <p:spPr>
          <a:xfrm>
            <a:off x="38811335" y="17886155"/>
            <a:ext cx="236102" cy="236102"/>
          </a:xfrm>
          <a:prstGeom prst="flowChartConnector">
            <a:avLst/>
          </a:prstGeom>
          <a:solidFill>
            <a:srgbClr val="FFF200"/>
          </a:solidFill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cxnSp>
        <p:nvCxnSpPr>
          <p:cNvPr id="27" name="Rechte verbindingslijn 26">
            <a:extLst>
              <a:ext uri="{FF2B5EF4-FFF2-40B4-BE49-F238E27FC236}">
                <a16:creationId xmlns:a16="http://schemas.microsoft.com/office/drawing/2014/main" id="{6584EEF4-F978-368E-8986-1CBC73CE1CA2}"/>
              </a:ext>
            </a:extLst>
          </p:cNvPr>
          <p:cNvCxnSpPr>
            <a:cxnSpLocks/>
          </p:cNvCxnSpPr>
          <p:nvPr/>
        </p:nvCxnSpPr>
        <p:spPr>
          <a:xfrm>
            <a:off x="36826986" y="19680157"/>
            <a:ext cx="2102400" cy="0"/>
          </a:xfrm>
          <a:prstGeom prst="line">
            <a:avLst/>
          </a:prstGeom>
          <a:solidFill>
            <a:schemeClr val="bg1">
              <a:lumMod val="75000"/>
            </a:schemeClr>
          </a:solidFill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30" name="Afbeelding 29">
            <a:extLst>
              <a:ext uri="{FF2B5EF4-FFF2-40B4-BE49-F238E27FC236}">
                <a16:creationId xmlns:a16="http://schemas.microsoft.com/office/drawing/2014/main" id="{9518DC5F-F2A0-A104-B7AD-F3AFBF2350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93786" y="19090962"/>
            <a:ext cx="2633700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033262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thema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Aangepast 2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202605xx_PLA_PR_Markwijk_Woonerf" id="{0AA4BD26-EDE0-4E59-8902-CBB2D16891D6}" vid="{2A0F90AE-4498-47F0-A305-0A5E68FB77A8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2660</TotalTime>
  <Words>43</Words>
  <Application>Microsoft Office PowerPoint</Application>
  <PresentationFormat>Aangepast</PresentationFormat>
  <Paragraphs>26</Paragraphs>
  <Slides>4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</vt:i4>
      </vt:variant>
    </vt:vector>
  </HeadingPairs>
  <TitlesOfParts>
    <vt:vector size="8" baseType="lpstr">
      <vt:lpstr>Aptos</vt:lpstr>
      <vt:lpstr>Arial</vt:lpstr>
      <vt:lpstr>Calibri</vt:lpstr>
      <vt:lpstr>Kantoorthema</vt:lpstr>
      <vt:lpstr>PowerPoint-presentatie</vt:lpstr>
      <vt:lpstr>PowerPoint-presentatie</vt:lpstr>
      <vt:lpstr>PowerPoint-presentatie</vt:lpstr>
      <vt:lpstr>PowerPoint-presentatie</vt:lpstr>
    </vt:vector>
  </TitlesOfParts>
  <Company>Stadbestuur Hoogstraten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Jeroen Schalckens</dc:creator>
  <cp:lastModifiedBy>Jeroen Schalckens</cp:lastModifiedBy>
  <cp:revision>110</cp:revision>
  <cp:lastPrinted>2025-11-28T13:47:24Z</cp:lastPrinted>
  <dcterms:created xsi:type="dcterms:W3CDTF">2025-11-17T11:55:36Z</dcterms:created>
  <dcterms:modified xsi:type="dcterms:W3CDTF">2026-05-18T09:40:02Z</dcterms:modified>
</cp:coreProperties>
</file>